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A27F-9D3D-4B6E-A71B-9E857C724B7B}" type="datetimeFigureOut">
              <a:rPr lang="en-US" smtClean="0"/>
              <a:t>9/27/2015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81D298D-5649-47CE-8A7C-B7DEB7DAB4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A27F-9D3D-4B6E-A71B-9E857C724B7B}" type="datetimeFigureOut">
              <a:rPr lang="en-US" smtClean="0"/>
              <a:t>9/27/2015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D298D-5649-47CE-8A7C-B7DEB7DAB4E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A27F-9D3D-4B6E-A71B-9E857C724B7B}" type="datetimeFigureOut">
              <a:rPr lang="en-US" smtClean="0"/>
              <a:t>9/27/2015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D298D-5649-47CE-8A7C-B7DEB7DAB4E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A27F-9D3D-4B6E-A71B-9E857C724B7B}" type="datetimeFigureOut">
              <a:rPr lang="en-US" smtClean="0"/>
              <a:t>9/27/2015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D298D-5649-47CE-8A7C-B7DEB7DAB4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A27F-9D3D-4B6E-A71B-9E857C724B7B}" type="datetimeFigureOut">
              <a:rPr lang="en-US" smtClean="0"/>
              <a:t>9/27/2015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81D298D-5649-47CE-8A7C-B7DEB7DAB4E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A27F-9D3D-4B6E-A71B-9E857C724B7B}" type="datetimeFigureOut">
              <a:rPr lang="en-US" smtClean="0"/>
              <a:t>9/27/2015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D298D-5649-47CE-8A7C-B7DEB7DAB4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A27F-9D3D-4B6E-A71B-9E857C724B7B}" type="datetimeFigureOut">
              <a:rPr lang="en-US" smtClean="0"/>
              <a:t>9/27/2015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D298D-5649-47CE-8A7C-B7DEB7DAB4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A27F-9D3D-4B6E-A71B-9E857C724B7B}" type="datetimeFigureOut">
              <a:rPr lang="en-US" smtClean="0"/>
              <a:t>9/27/2015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D298D-5649-47CE-8A7C-B7DEB7DAB4E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A27F-9D3D-4B6E-A71B-9E857C724B7B}" type="datetimeFigureOut">
              <a:rPr lang="en-US" smtClean="0"/>
              <a:t>9/27/2015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D298D-5649-47CE-8A7C-B7DEB7DAB4E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A27F-9D3D-4B6E-A71B-9E857C724B7B}" type="datetimeFigureOut">
              <a:rPr lang="en-US" smtClean="0"/>
              <a:t>9/27/2015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D298D-5649-47CE-8A7C-B7DEB7DAB4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A27F-9D3D-4B6E-A71B-9E857C724B7B}" type="datetimeFigureOut">
              <a:rPr lang="en-US" smtClean="0"/>
              <a:t>9/27/2015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81D298D-5649-47CE-8A7C-B7DEB7DAB4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20DA27F-9D3D-4B6E-A71B-9E857C724B7B}" type="datetimeFigureOut">
              <a:rPr lang="en-US" smtClean="0"/>
              <a:t>9/27/2015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81D298D-5649-47CE-8A7C-B7DEB7DAB4E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Types of Interactions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>Consumers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Consumer – Organisms that eat other organisms</a:t>
            </a:r>
          </a:p>
          <a:p>
            <a:endParaRPr lang="en-US" dirty="0" smtClean="0"/>
          </a:p>
          <a:p>
            <a:r>
              <a:rPr lang="en-US" dirty="0" smtClean="0"/>
              <a:t>They cannot use the sun to make their own food like producers can.</a:t>
            </a:r>
          </a:p>
          <a:p>
            <a:endParaRPr lang="en-US" dirty="0" smtClean="0"/>
          </a:p>
          <a:p>
            <a:r>
              <a:rPr lang="en-US" dirty="0" smtClean="0"/>
              <a:t>They must eat producers and other animals to get their energy.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76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Three Types of Consumers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Herbivore – is a consumer  that eats plants.</a:t>
            </a:r>
          </a:p>
          <a:p>
            <a:endParaRPr lang="en-US" dirty="0" smtClean="0"/>
          </a:p>
          <a:p>
            <a:r>
              <a:rPr lang="en-US" dirty="0" smtClean="0"/>
              <a:t>Carnivore – is a consumer that eats animals.</a:t>
            </a:r>
          </a:p>
          <a:p>
            <a:endParaRPr lang="en-US" dirty="0" smtClean="0"/>
          </a:p>
          <a:p>
            <a:r>
              <a:rPr lang="en-US" dirty="0" smtClean="0"/>
              <a:t>Omnivore – is a consumer that eats both plants and animals.</a:t>
            </a:r>
          </a:p>
          <a:p>
            <a:pPr lvl="1"/>
            <a:r>
              <a:rPr lang="en-US" dirty="0" smtClean="0"/>
              <a:t>Scavengers – are omnivores that eat dead plants and animals.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60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Decomposers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784350"/>
            <a:ext cx="7772400" cy="4572000"/>
          </a:xfrm>
        </p:spPr>
        <p:txBody>
          <a:bodyPr/>
          <a:lstStyle/>
          <a:p>
            <a:r>
              <a:rPr lang="en-US" dirty="0" smtClean="0"/>
              <a:t>Organisms that get energy by breaking down dead organisms.</a:t>
            </a:r>
          </a:p>
          <a:p>
            <a:r>
              <a:rPr lang="en-US" dirty="0" smtClean="0"/>
              <a:t>Bacteria and fungi</a:t>
            </a:r>
            <a:endParaRPr lang="en-US" dirty="0"/>
          </a:p>
        </p:txBody>
      </p:sp>
      <p:pic>
        <p:nvPicPr>
          <p:cNvPr id="5" name="Picture 16" descr="http://t1.gstatic.com/images?q=tbn:ANd9GcStZKYGWgb5s0G-2732kLcHTajEduEL7zL8T4JmDRNNoMeGU73hu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505200"/>
            <a:ext cx="3722948" cy="2981325"/>
          </a:xfrm>
          <a:prstGeom prst="rect">
            <a:avLst/>
          </a:prstGeom>
          <a:noFill/>
        </p:spPr>
      </p:pic>
      <p:pic>
        <p:nvPicPr>
          <p:cNvPr id="6" name="Picture 14" descr="http://t3.gstatic.com/images?q=tbn:ANd9GcTqPNoXHphT9Xfm9-zTpppbLw3bozv4i3BNXbr0mpWwOQKJXO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124200"/>
            <a:ext cx="2514600" cy="33582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408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 descr="data:image/jpg;base64,/9j/4AAQSkZJRgABAQAAAQABAAD/2wCEAAkGBhQSEBUUExQVFRUWGBoYGBgYFxoYGBgYGBYXFxcYGhgcHSYfGBojGhgYHy8gJCcpLCwtFx8xNTAqNSYrLCkBCQoKDgwOGg8PGiwlHCQvLCwsLCwsLCwsLCwsLCwsLCwsLCwsLCwsLCwsLCwsLCwsLCwsLCwsLCwsLCwsLCwsLP/AABEIAL4BCgMBIgACEQEDEQH/xAAcAAACAwEBAQEAAAAAAAAAAAAEBQIDBgcBAAj/xAA/EAACAQMCAwYDBgUDAwQDAAABAhEAAyEEEgUxQQYTIlFhcTKBkQcUobHB8CNCUtHhYnLxFTOSJFNjghei0v/EABkBAAMBAQEAAAAAAAAAAAAAAAABAgMEBf/EACcRAAICAgICAgICAwEAAAAAAAABAhEhMQMSE0FRYSJxMkIUI5EE/9oADAMBAAIRAxEAPwDnSfFVQfxVJXg1QbvjqPYw+4tGaXEUE5krRoTANWQxvqF/hzQmmcE7jyFEX3m0BX2nAXnRJ5zpGYLqm3nyFDXrvQVbrdXJMUuN6TFeTNvnn9EK2a7hnAN+lNwCTWM1ejm8wOK6t2Q1ATRmc4rlnaDVTqHIESeVenKKjFJGkMMEvcPVczNOuDcOLIHT86S2LDOVVVZ3cwqgEsxPIADJNdv7AfZgbVoPrILHIsgyF/3sPiP+kGPes47sumxB/wDjjVapUhlCn4necD0Ayx9B9RWp4R9jOktZd711vPfsHyVRI+bGugJbAEAARyjyqQFX0TdjUUjH6/7ObTCLbup/1w6/ofxrn3HOx2q0zHck2/8A3E8Sj36r8xXcYr6KUuOxOCZx3hl9RpSDEjlSq5tuL4iK6hx/7PNNqZIBsuc77eAT/qT4W98H1rl3a/sTd0Kb2JZJjvFnb6bv6T749TWcoyX6MJcTZntXwcbjDCKoscGhwd8RRTMrKpWZ686A1Nts1g+qyXT+R7qOGpcAPegGjOF6MJzugisZoz4s0VftEDcJHzo7p4aJak8WbfU8BDndbZfag30d5TDrjzBmstw/jJXG5vrTfS9objKdrkx0NaJR9otQmtZPLrMboVhiZFaaxrx3MFJC+lZizxs3W8SZHlRyanMAx6Gm38aK/FOpYY2bX6a8m1IDeVKvugRgfWoKLYaeR61G5qiD5isZZNOSKlHP/SOtsQ5PnQGucRHSmmosi8QVYcsileusBXAJmoUc4MVwyVYBNOcFeoyPaqrzHbLcpIB/SrtS4WGXpX1qybgKnwiZA9TVKDWASpi27fMbfXn+dOl4fbj4jSO/ZkleTjp0PtU11zgRnHpWrgza5LQGjBsqapvIoYZg034VqLNtQWjdSy7td2bnJxXTZfUKBJ20zCyogj60s1dgGyoVoM86T6m69vAcxV2R1N0ikqI6etVa8mBWU0WvugYY/OjNPxB93iM+mKy5Uprrol8djWzYJBJpc1ohzg0al3vDCtsPryqF9by5EN7VMIRgqRUeJpG+7Ha/Zahx4YrDdpdO1/XFbCFmdgqqoyWJgAVRb7VXlGyMV0b7ItKLjXdW4G5T3Vv0JUNcYesFVH+5q1lK1SJ8bTs132ffZ/b4fbDPFzUsPHc6L/8AHb8l8zzb2gDZg0vXV1P71StF0HA1IGl33uvjrqfZCpjHdXxelTcQqtuJ0u6H1Y47wVXetq6lWAZWEFSAQQcEEHBFJzxWvBxal5Y/IdGc27adj00B7y0D3LsdoOe7bmUny5kegjpJy2ssDaG866121PfcPviJICsuJO5XXbA8zy+dYfSdhNYySdO8RgEqD/4kzXJOKu1oylBowV63DU1QhkqvjXDrlpytxGRh0YQfx5j1qnRXwAQazkm3YnGxRxPTm1c9DV3DbhST50ZqCt5oPTIpNxTXeMKvIV1RTo6IJrZodDrQLgPKr+L6gXCCMY5ikOhu7jmj+7Mek0SVqjHlgrsnbdsMDNO7BDpK4I+IeVLdM62zn4evWDR/C9SGNwRAIqawLjX5AeovBXBmPalGruM87fOtTpdIqKVuLKnk3lSXj3CCh3LlPMVUUvZcHTpgOj3CZEg/hTO0Su3zxS21rYgVMazJM9KJxvJco2wLjWpG8+YPMVQONHyU/Kq9cJxIk86VG0atIbSLuIIRHrROkYBM86ZXG0+4SjEbttWazW6YP4bU9AOp9fQVWsALlulgCeVVai0WI8qbvxCyq5tDlyqGg4za70Rax68qB0LgoBgcqniaeaq1pstsIBnM8jWc1bbfhyPOlsAhNRBplb1UCVPy8z0EUs4Zorl++lpEZncgBQMnz+QGSeQAk1+gOxH2bWNFF1wLmo6MeVqQQdg88/Hz8oHNN/JSdGF4F9mGq1VvfcRdOG5G5PeHrPdASPZiDmuj9lewf3OyLPfs/iZp2BZJCz4ZOMc5rTrawMc+fkfKfKTnAq1U/wCPXz/WkleyHJi9eGGMN65H+arvaW4P5d3sf0xTYJ+/3zqeyh8Ca2wXI0ZPWcYt2jFxxbJ6Odn5xNU/9fsED+Nbz/rH9619/TLcXa6q6/0sAw+hrO677O9I8siGy3nbMD/wMr9AK55f+aa1I2jyQf8AJC88csf+4p9pP6UDq+1emSJcmf6UY/pXut7C3rWUIuqPLDR/tPP5GuedrNZ3BXwMzEkRyiOczkH0iufx8nbrI3/1V2TNo/bjT9Fun/6j9Wqtu3tpci059yon251ytOLai44VbYtyeZG6B55x+FbHhHBy5BYknlJqeTj8e9l8cYTz6Om9keJPq/4ndd2i8gxDMW+XID861oWkfZ4rbt92FICx4sQ0iSfrjNNjqh0r0eCPWGTg5XcsLALxvs9Y1do279sOvToynzVhlT7VyTtf9lr6ZTcs7rtoc4H8RB5sBzA8x8wK7KNTIBjnXrXhWrjFmZ+atHpranLcxSbX2NPaYlhM+5rrX2ndirag6qyoVSQLqjkCxw4HSTg+pB865jqLNtvCTRo0SvILouLoA2xcU04NZN5gZhcT86X6Hgqq5G7BE1boHa0xAPp8qiSe0ROLoaa/Qd05Wdw86s0RiY8qK4Zo+8EXDnoTU9Fw4m66joprP3gy4v50A6/tEO72iJiKUaDtBsBVjuQ9PL2pHxy0yXGBJ54oTS25MVpJWjeUU8M0XEeHYFy2ZBzHlSvVXG2+oppwzVBBEyvUUJq9Lsd5MqSCPakvsWVhgG+WRgME5o9tPbnlQVwgDwHEzQ/35vOroaHDacnAECefXNAWLBRzuE+tanX8CuLb722wZWIgDLLGcj60Do9MLit3gyDmcCemKhSKeyk8Ha+CUgQPnil2n0ZVgjYNO9LxC2LhlHA5YMHA5xVt3S98e9tDcqxukQY8qHaGgLh3DTchIZs56044N2I1XeeBAcwASDM+Z6fOtXa4jobGj7u2Qb1+MLlwxIhR1mYAArd9kez501he9zeIl8zs67Aevqep9IrWumSLUizsl2UTSJJ2teYeO4AOv8iTkID/AOUSegGjUfvlNRSrVNJJt2yWz4LUwK8B/f8AipVSRJ9Fe19Neb6oCVfCqzdFRN8UAXUg7TdkbOrWWUC6vwv19m81/LpTVtUKpva8KrMZhQSYBJwJwBkn0qW0tjVnJONgKEQ21Qo0HkDiRn51oez/AGevOA23YvQvKzPUDmR6xFajh3ALLv8AejbbvLniHeLBSeUWz8J9SJ9uVPCPn+PtXNycK5ZdmdEeZwj1Qts6JlEblke9eXrrL8WPXpTPZ8/3/ivGtfT8P36VcuN1+LMlL5Ex1nrUDqTU9Z2Ytu24CPNTO0+o/pNINT2bS28M1wbgYljHyPWsY8XLL+xbnBE+1et/9HeVs7k2geZJEfQ5+VcfucKRiSFNdXscK2g22lm/kPOfl50y4T2JTD31UnpbHw+7eZ9OXvXTGPjj+TtmfZN4OK6XgLspKW7jR1VWYfUCKG+6MGzMjn5j3HSv07bt7QABAHIDAHypbxns3Y1Q/i2wWHJxh19m5/IyPSmpv2geT8/6bXOh3EEgYplo+OIl3eDEqfrWx4/2KuWLbhB3lo5LBfEv+5R09RI9qxmq4DtPiXpNLxxeUQklKzKcT1qXLm8jAoJ+JWFuKy2+XMedaW72bV5A+dZ3iXZO5byo3ChQ+zZzvQyu6nT3FBsjawzn8qD4hqg/gX0pZpNA4BLKR5VKxaIYMMjkfQ0NZFdlt3SbV2g+lCnQGjb109RivfvC1Lk0VGKZqbPGhp1uWGUk3LfdqQJyIBJnlX2k1OouIh2qf5SGAXAOGPXIIAPpQXEFa46OcFU24MmS34NFe6fTvadSrlmYwZBIA6D2FQtfYPdeh3xLhZAJKLcCicwRBn+YeWKB+9WxbCBnSABcCCRJJkAegirdNqDaO29ecqxmAAseQFK9R2hU3Y2GGliVwRzGQeYBj5U0qJ/R0b7POEad7rahBut2m22iw8W7aNxz1UN9W9K6Mt0fP+/7/Cue9k9eqaSyi+GV3GYMlyXYn1k/gPKnjcbAETJ8+Wef79qpOhPJrE1Q86sGr9axy9olgGff9ioXO0yjqKrsiaZtDrRUTxEVg7va4D9KDu9rZ/5o8iH1Z0RuKCh7nGAOo+dc1vdrj+zSvU9pz1b9+1T5Slxs6fqO0aL/ADUFe7UqOtcn1Pag7lXxeLr+81Tf4hdctJ2oDAzDEjn/AM1DnJlrjXs6fxDt1Zsgb3yT8Iy0eZA5D3rQdlNY+qBvMuy0DFtZlmI5uxGInkBI6ycVwrh2lNy4B1Y8z69T51+g+DlbVm3bHJVC/QVME5StlciUFS2OIr6KoXVCrF1A866jlLAK8iod+POvjfFMCZFV39OrqVYAg9D++frXh1AqB1YpDK9FwtLU7ZJPVjLR5T5UZtoQ6wedTOsFTgeQiK+K0L9+FQPER507QUwwist2p7ILdBuWQBcAyvJX9B/S34Hr502ucYUdaEv9oUHNgPnS7RQUzl+q0TIzLsZXUAsIkgH4SY6Gh7OjuORKmM5IIGBMVtVvad9Q99TeLq0NsLAKGtjDdO7OTPIMTkHlVq9TvtzZuFd0kh5YqCQrJbwVVuY6jMiRWtJkZMB2g7N3jblV2nEKQQW3fCR5zWAdHtPG0/6gM9Y+s11s9p9cjQunCWSECAtubd4kWXhRvkCVUGCOlFaLT377OfvNm3hVa5bdLjLdgQu7cD/Mx2knKzIOKXVF9nVM5ObW7IM+Y8qkLZ/p/Cu063h9jvES811wykO6sq22Zc7mMfE7E5VueCaX6rgdl7jMp0u1mJXxdCSR18qOl+x+T6OcaXiHdEqo8cje3XxkTHyx86+4j2iLAkFVPjErggkED29KhquGIhYveG9uaopYgcgNxheflPOlH/T1uNCK5Backc4PyFc9e2W2HaDtNekB17wTABA9RIareI37Y2oV2m2zePzGDs9YnmfKrNPfVGQOgDDG44jwzBA8qZXrlu7aRCFIPiZwM+BmEg+omfOnauxLOgnhnF5tiMQBjy8vwopuJnzrEcR4i6PhjIJAPQgGACOREV9Y7RXCYbbjyWl1eysGzPE29/nQ9ziJ6mKyNziDtk3GAmImOmOVMdZbwFWCx29ZI5yPUTS6jsZjioYmCTHP/nrUG1rGvhwS/at941l1ttG1yCFZoyPWRNeKlJopEWZj1/So91U7mIxMmMdKt2z1qGUmLtZbgo4E7GBjzHI/3orWXP8A1Ajkwz6EjFXXLWM17Z2bxjkpOR1gAQOsTVRCR7ob3duGHTlW10fbuAAawtwiidHrQnJQT68qTxoKs6Ha7fL50WvblfP8a55cZntt8KkZgIB1/q5rQertsjlZIgDmQeYGZHOi5fIuis6kO26881Je2an9/lXKkut5/gKt+/Ov83y881DnIpcUWdUXtKW5A1K7xgqJdlQf62Cj3kkCuc8X4i6WWCvD4ECSZIOF/wA1j+Edm9RqrsQxZvPxt7yeQ+dE4ySuUqFFJ4ijqnF/tL09sMtu4LjDmy5tqT/qHxH0Wc4mm/Z/i1+/bDLZvsIwzWzbBx0NzbOM4xVvYX7MbOjAuOge+c7mG7Z/tBwG9QK3oT9nP41EeDutsUuXrhJGE4nxt9OpN6xfVf6tgZfmysQPmRWc1/2jW0RmKXYAnG39WrrrW/x/f0rD9rvspsatH7pvu1xh/KNyHrm3jb7qR7Gj/Fp7dAuaNZWTmGt+1sNO2zcjoS6j8ADWev8Aby87jwALiQJLEehOB9Kr7XfZ7rOH/wDftzb5C7b8VsnyJiUPowHzrOqxGY9RP4V1R4ox0iXNyOl8I4pcvWmtGzqVtuWA3OLsZDz4gp52xtIwGnkCVN+m1SaQlRdYEt3iopLOjCQba27isA+wqxfmBgEkRWG4TeAh3EqD4gI5dckYMHFbHh7gXVuLp18K94QW3tccxtLucBQCYUbYIGMba2U1pmTiMNVxa3YtWzctaq3uQsrX7qBHhlG9k7vcSN2IVeQ8MSQKnFtXC3nF46dd0NcZtgLyLam25BmThhJAiMYJvGO1N19Tp+8XbY0t03ZJDvd7tQFuFdwuuGac7YKtzwTRnEe1Wme2iqqLbLbn7ydzyOZBJLM6iCXI+HBNXgnJRpeK2/ui2/u13VQVDrKrtdyGUImVG7aT3iweY61ab1kYjRrHTZdMekqwBj0AFC8O41obD7bFh7W47Tct99u8RgBzJUrPLnBIIiJpynZvSQJ1GsBjINy0YPUT3efemmKjlfAS11SjQIAPqUEk7ek/4rzTaUIFJbJEgFhAwygkAyORoLgeqVL6d5uNvdDgRuCkiYnHSc4qSX1F8pcUEhmUiI8W45P0rCWS2W6ZN94CBO8bskyJ5nyxWmFrTpprlzc4vghUTG0o+4tA5t0z0mkfC9YLbi4CGl1RhEgrBBH+fOi+NWVFxChAVITbnoJgeccqzTKisFV3QkqSE3TABgkZPKOkYHKkz2BKwu2AcdSPfrFaDSa4G13c7WglM5JLSMjkRBonV2LM95uIYgK67RtV8id3WYmBHWr7PTG0jJahZYY8HhJjy5TWsscDvrbXUC0e5DBN5I+JmwYmSOk0vGg8SqO6Y3G2SWKIAB/MTgDritZxS1qxbFx7q77bItu2rd4hFuJuED4QDESJ8VOlWRXnA81Wpc8PTTX5VSA6FlKuwDSu0eXST051hFuqxwf7jng+uDyrZa/W6riaKgsu94f9x0fu0FsjwrEwZbPOTFYzi+jexu2BVCEq0qSVIHJjMSaJxvKHF+i62P8AmrFWOf8Amq7F4MAykFSOYMyeoyMZopEPnWHVlWUlJGcD86ptaPe+IBg5JC45nJ9uXM0d3dBXgG9jj36UqrZSd6K7j+UR7V8jfv8A45V8bIEeleWwoPiMD2k/SqoaZDi2ra3ZXYcls5/pG7Fe6LWm8Cx5zHpgVTx4qbSmD/3IX22mSfX0rzgMbWifi/GBypehPY0CULqbZDTJAHQdT60cKF1fMD1E1DRcZBvBODX9bcAZi5mSzCT8z1Ndn7MdlrWltwgz1YjJ+f6Vnew2lS3bBET1/v8Av9K29nUirhx9n2kZTn/WOg1VqQqhNSPOpi+K6kc5ZFeEVA3xUDqRQwPb9hXUqwDKwIZWAIIIyCDgj0rg/wBqn2UjShtXpFmxIN2zk91mNynmbfQj+X2+Hup1FB6y8jKVcBlYFWB5MCCGUjqCCRSoaZ+YdG23SgESGkc/Xz9/yoaxxRkvuUYgMSu4HkWxIPI4keoNXcfUWbmo024stu49tZHRXO07hkkiJBEUD3Ss6bIggFgOY2ZJ5wJg4k/LlRRbYXZ4m9s70cp3i7XIx0goYmRj5iq+E2Se+UEeEg9OkgY6igLzQOfPMes+/mDimHZywW7wg9M5A5QZ9MGlVILybXgoRrdq3dUEQZBYAuAfhCmC3iM84E+lVajW8OV2X7pcwSP+43Qx/VWY4xrAVgNJWAseWIHLABk/OqRxs/zKZ65QZ642YpwwDYvZMsSCMcvTz/Krm1T3r5vMQX+NjAALecDGeZ96Fe1tPUcp8/3Iovh1glWPuMdal6EEJYIAK9bkjoDED5CvuKTuW6Zjdtxzkj8aZaBRttAZMsG//XPp1plc4F/CYswRbe6MEnvBAVYGWJycCoWy6wZnh9t/vNpZ2ExJHQSTmeRrRavs3qL7g2V3pEsfhTwjcWuMQAoAMyZ5iq9BqbQsqEthrkmLpZTeJPxA2z8Hp6dTRHH9ZGm223Yi+wDGYJAYEK2Mrgf+NDdMKtDG5wwrcNq8bZlFYIg3CXClNj8sr4h0OaT6fU3SWhtoW4GE8lZyATnlzGD+lCvqnESSTKwZnwhe7A9wAAPKl1y6QwVsoQCVkgEwMmOuAaLHodntIWsXEt/90PvLZwQrr/DHKCCSfKMUq1WrulNrEnesnmZ8QAPr70T/ANVDPZYA4hAsclGPnJJP1qviyvYKxEy9vOeXKBOAfL0FVeRUEcG1FsJsSZRRvG0zuzJ9czTBNfPwoT8/0+dY7Q3ru+bRIYxgcmOec46nNbayRHl5/wBp61Eo/YJo+ss5Pjx/pAyffyq17Hp+/SiLCqBMwPWpNrU5AM3sMfWopDt+hXfQjpMeuYoJ3HnmnXEkbaQBAwSIzynJ/SkLPB8iabLiDdpEK2rRP9RMe4Ee3KruzFwG2xzO7PkcY/KpcdB+5MRk7huOTgnlPKZj6dKq7IL/AAT4pO8ysjwgDnHPJPpTWYCliQ61V07DtiemDz+tBaxxHr50zIPlQGtyOo8xU0CDOEdvDZO1mg+vI/PpWy0n2hAgco9P71xXi4PeTmIx9TyoKy5BMGPqPyrRQxhkNq9H6Ks9ukPXFFJ22Q9fxrgnA9WzMVLMfCTkz1H96clmHU1L7LFjUYs7Ie2dvz/f6VS/bhPMfX9Otcbu6h/6jQWs11wWyQ2R/eOVCcmNwSOzX/tBQdazfG/tP2qYPTy5/Ka5Dc4vdP8AOflA/KitKneWmLHImJPMwDkx5TWnV+2Z2vR5cvtfuuzHxOWc+UmW/Hl+dX8Mfu2LABjtEAebHacDnB9f7VRcQhbb845AYjxA5Plkj0ojRBVaZ/lJn1V9wGfpj1rVEsE1/EN0LtAVcAQPnPzzFNuG6tRbbdNt2BLOTzMjb4cwIIGF+vRK4ZoPQktn1JnJ5ii9FYmSWU5BK9SBjnn6dKl6BbPbmolZHQ85g/8AHWgWuKTy/f1piGtgXC3NQNqg82M88ZER160OOIr/AO2v7+VH6GN9V2U1QHeXVlC0Lc3hkfyAcYJ9KjwqwqhlumGJO0EgenM/iMdc4rQ8Ks3tNq9Qgt7lJCXVZ91gC74vGiyLikEZMxDYByAO3NlLV9EtmLLoLoXeX7tjutXUE5/7isBMmOppfsdNZDeH6CyVe419LdtAJWZuOW8HdqBz8Rgnpg+tV8T1ty/qLQtOVEBSF5Qo6A8iB15wKRaPbG3dKwIWQSwnMQNpI8POOVPTxK1aFzukZW/lth0aNsb3ePhUTyBz9TUtVotfYv4nb7q6wUZQlmacliBiTmIX6zQq6kMApHiIBUgYBAJ2+s4+tUanWtecliYYqpbbC9Zmf3mnljsRq+5OoOnYW9u5FxvgZL93O6I6xPpUsFgU3bhKCeZINAO5O4tJJxPlCwJpg9wMLRJzzb+liBhvfP4UHqHW4PCeYj5zzoQMrWydimYE855Zg59/0qeo4juQ7txbEnn4gTGTzx1qdsFLUTKkSR6zk/lXjNuG2MRPKPFyz1PSqsklaQ2ChjoWP+0jnPua0XBdcbtveAcGOXPAPz/yKy+o1B2FWfwwAcEkcoHt/anXZjilruu5LBWDnaD/ADAwefvI+lGaBmmsqMbgSD16mOgH+YFMrNswNqKvrG5s+pwD7Ck2j1TBmMAmfCCMAD2M8+lM7WpvuNobYoyWUFTj35ZgRzNShMnr9qr3SfEY3c8Dmc+fL61juIafZcIIOfEB02mYj6VvbWmgAAB7p57iW2gYAYgzuJHLoAfSs72u0xCg3CN+4Sq9F2wJXoMYnzpcixZcJZoUaUq9p7JkBwQJOJ6Hl0PQeZpH2WJt32VpUkRzjKmcjryNErqmVxGQeZ8sV7pCBq9wtl96xg5Uj4m9o/WsuJ1a+TXkWE/g0dx2OCw+kH5kUvuvlgYiJB6+x8s0f3kTHUfzZjpiB86F1SDzBxzBOM9ZFXRmZbjqlmQAEkzyEkkkYxz5Ux0fY6+yHcFQ7eTmGJ59AY+cVcdabJ7wZCNy95G4eopxZ7dEAFl+ojp6UTlJJKJcIxbbZn9Jwa9p7yi6sBgwDAyp5HmPbrTdhVfEO0/3g7APhBYxiAMfPmKmGkT6T+4pXJ5YmknSBby0t1UbGBPQ+nrTW8KS8WEIfURVx2S9CVrf45FTtX3tyFJAbn5Hn+Wc1Wh5ehoq7pciM7vz8q6DAuW43cyCQJ6HqQc/MCvNFYbBXxE4AxzOcivF1g7oWyo8JJJAEkdM88EmjdB3dseIbiIJgTA+KQZ57gBBxFIZSrnvJAO3aQBkYmIJxOYz86JvajMMgIXEqAGHnDjMeRM/OgzqEN1nXfsJJVWMmZkBowYkn9xT7VojWgQfGVDSc+eJkyfnUsLM61/6E9foPnzrwxPI17e0+TGR7e3L8aqFkf1fgf7UwN2vbCLN24wUXoVCWAVmuKGE3Fk7mAySAB8OCZlJ2utrb1ly2u49zsQuclnVFkmef8TefY+1OD2AuPqUW1aL6a9eRQ7QrqjMq7o+IgAsA+2GADQJgLe2Oqt6jW37qGVa74AAdzKqBJbyPgk+9VQ+14K+xnZU6y69tbi24UszkHAHNQgyxkgAyMx51reM/Zo2mFrvGV2ICC4oxGQyOjFSxKtAGB/qG3OW7N8Teyz90oJZdjKwDL3ZnxbSMlWzE9BFa1vtD0o2wSXSD4rX9G3kFXFwxk8oJzyFTN0sbHFZzo13Zfs5a01tSbDl8KTtRnhpyxPhUqsEgMYBHWaN7T9qdPp7ZOoF0L1RQDuaZUSpgFgJG5hgTWU0/wBommt3SpLS8brhZll8tuZQpfcAQB4YHLMVDt1fU6c2kv8AdK46ru1Gq3Ti5le6t8jkQMEwRtGSV7KYt7X2rV7TJqU0+wMfC4e20qRnvCpJJgcgcYzSDhWnsd6Lmotq6gki2rKqk42gkkHbEzGcClGttLpmKhSxBZWkeEMsTH/9RmqOH6+3cuRfYpbAIG0RDEQDMGOZ+laRihNjDXBNzMilEYkW0Ld4QDEjd1Ej3x86Urbh5XIgkzyin17TK6h7d21ddBGxQF3DmSF5bvbBjpSq4L5t96LDG0pEkW5SQJMsoxiMetCiDdAOrubrcgQRAPl6UDavFWVhzBBHuMiimY3PQnA6DpGOnvQ+p0rIc8uhGRTWMEs6Xw7Wh0VlGGAYcuvOZHyppbJaJIxGJPSYk0s0VuxaVVFxSltQrbMsWHOV6EyTnFN7PauyMJpyw6ljFRj2GQq5xK7bXZZtorH+fJIEDMHm3PJ+lZjjeiPdszSziTJyT7+eJrRtxJbg8No2h5bpkZjpI9uX0pWNQLt3u1mZjdBKzjG7P40pZwVG0YS5fHU0Pe1REMphlIIPtRHH7q29Td27SC0pskptInE9M/nSZ78nlHpUQ4/ZrKaqjoKcUtsGZgZJG0IBG0gyfEefLGOdU3dYmdoZv9xA+oH96R2tRgew/Lzqx7+D1+X60lIlxI8SG+2yg8oJ8hB+vKhLmMeWPpVeu1kDGDI5e80K+o8M02nJIcWkSF0i8GXpE4kRyMjyjFayyx2jlyHP+/SsTp7xk+ta3RXf4abWDeETyMGMg+VVJVgi7yXXZ8hPvMUq4lpme223oJ94yfwz8qYvdnnj2Aqq2qlhJ5mIIx8/SKEDMegzRoYkrJHLqOQ+WfOh9TZAuMqmQCwBHkCanbYSPl+56VszJFotySZjM+nv7fpRusQMAANu6G6AEQACIyZyTMR5dKpa3AYebDHMzBJ+Xn8q9sPBEg93kgYAyDzIzMnBzQM+sDbnoMSIgcxmRz5H2qOn1A7zxYJgDqojzWMip3b43bdx28hOCB1EgZBb95NTt6ZNy4IGNwPmRzX0JpMCvX24YzHPBU88eU49KF2e9X/e07wtkiIyDPKI58qqMf0t9f8AFMR0y3qL2pdF013UXbi2y7Wy1tCWE94UtKqjaC2Adzc45ZUDTXFRzc0161a3OssjLJ3Z7xtsuEbdALzJxmqODvbGstt/DaX71gzdyAPExDXNwXYFUHcMmQIM52naDtxqLumt3+7/APSbpDqBsUq23awDE7QQQGYLuPICnVqyrpmQ4ppXsXe5uzbAlmUQVtuyQq/wiVXdDSIAkZEZCRezS3tzWbtsAFVXvXKM7HcTDGFkY5wPEvU5u46DqG3Wi5tA+G5ccbyGkxkgHIMjmCT5gVO5r7ZtlLemFrcqIk3GZzdE75DsMPuPIR4QIyaSBjP7SAmj1oSwBvWxbV2Jkyqi2I5AeFRgD186zei4yxJdw1x8lnLsbgWNrf8A1gnkOtaW7wzVaixe1l8ae+m64X23UW6gD7SwEeG2DMDMbpiDS7sr92DqNXK6fxQd5Xa+2AwKjdIMjyzkRzEqYWaL/wDHl/U2vvNwOqvbLNye6NpLBhbJkhviaMiTCkGKyPD+yd+87Kq3msISWdLTvgE+JABBJGYnzroqcRbUuF0mpdLYBYXbyOu25BJUbYDEAbtwjngedVvjZ4f/AAQ6X1tHeGIZMFY3LM7DErEkGJ60Ysm2ZK3oLVm24REeXgM8MSUPhDFvFYJIyCAD5ireEca2XSt1TbR2YX0kqrNBAU2xGc84Axzo7jnFr+vcX1ssbCCCAwBaYmHKwcRkjnPlNZtdC97eS8WLIDFyNxVWJ2//AGJEBJyfLpNtPDLxWhRxFle87WgVSfDubIHTPWj+HcJu6lWEpA5sXAWYnPUmPIe9WXez5KqYYyJMASAfhJAkrMifc+Vfam5dtpbsptBVSDDrIk7jugwDnM+XpTwLJV2dvMpMqSrMF3clBAY59TyrWaXUOsm3tBPmqvHqNwNYfh2vuITD7ZmeqsR6dTma1vD3tXLYc3lRjMSCDI6+lZz2VHRoeHvevttLF3PyxygYgD0wK84rxAqDZtr3az43nxXDiQOcLOKSX2ldpbcZGQwJxkZBojT63whFVZC5ZzIAz8IkAe5rHuadBB2i4NuCsIBWVxmQIJ+hYj/isvqdIyHPXqOtbviTgqzE7sRuGFySzBYgADC46t7Vm+KGZ8ueOk+VVDkadeglBNfYrt6wwAelWnXmPL8qAJqVy2RzBHuIro6Ix7sndvFjmvrz9KqBqy+Z2n0/LFOhdjxGinvZ++QrQc7hI6RBz+/Ks9R3DL+0t6j25Z50prA4v0aMa7Odo9xVN3VieZPSR5HnA/Clf3gsYmOZr57kCsUaMhq8apiD1n6rMevOKgl7xLIEDyHn+/wqi7qy7SSJJEtGeQGfpyqdsjwjnBP5fl/atzGwjfERMAgn6Qfn/evrNwEFJ8IU4nm0YIHTGK+vJggTzHU/05/vVvDbQKkTkDlHQkSJjl6+nrSGHcMYMw67kWZ645+cypNV6iwyt/F8U56Egcxn2qGl14s3YIwoK8pHMkA9eZMHmKve/auDcHZT1XBmMkz5+tIXsTd4NxjIc9RJxyzU2DT/AM1QlkhiRmDAr4hvNvrVgabU31No2V04uXGdW763vd4KAdyxjkSFiOWeZzXv/WtTctizdZoQmA4l0+GUE8lwoCmQvQCjuCdsFF9Tftd8jeBl3FQRtgEqsBwB0b08hCjid1LGoupaB7tOW6AYaDmOgJ5fj1ql8jexhw7UXyptW2JAB22giuSYl9oIz1fl5kmqbmtuMGY7G3bCipbiC4CogCrsDkTj/S3sdVoPsy36S1duaplF3+IVW2G2s/wwS4nwc8enIUt432PGkttqLbI3cuqbihR2LKrqxAYrI3LkRyJg4qXuh37LuE9gtSrs7NdsnmFlBduJMBCjQoiDIYeWOQr7jJZkVbmovBi8lrwTcd2NipyVYyfPGIAqvsz27taW1svW7t+7mBv22lTmBncWO4ExAHL1lRxvib6mLzBQLtwqFEhQoZ8G2IUYHNYk5Ikk1EoN5ZSdBnGj92RBZuhw5JJuWkU7RhSPLzI54nGRSK3YY3A2oe2lqJIDrLgEsE2BiwljExjcTVH/AE667sN4AiD7YwBEdB9Kj3nxBgDt6AGDA55NNJITd7NPqu0tmHtJtK/CqbS4dhiN64jMACQdvScy11+8thSWS1/FDtbtzKqEhZG2HInmJ+L0rL6DVW7V+04DSrq0rAMDoJBE8skGtpxrTrrbpXxI4lWJJYQo6EmZkc4HlHWkopA5NgOk4zplyoYmTP8ACt7wSCMgvmBjAEZGBis9xLiZvfwzcbnKyREzG0kAQAD1qK3NOgCNbuOee/ftOciBkDFBvxPJ22rSkk5K7z5/E5OfWKEsg3goOkPijwqsgsZgnyGMk9B+lM+Da9I2OYA+EkHIzMx69KF1GtNxQb0t5EEAqOvSD7YoO7dhxtAgARI8xOfrTa7KiU6ZoPvCyY88EiDHt0rx9Xg8v0pKu4qXmJMQKhfvMOv7GKx8Rr5DQPrwygmM5xgDM4HQCAPMx6Up4hqgxhOXvJH+a03BezQRBcc7mYqB5AsN3Lrgc/U4oq/o7dlmZVl1VHE/CDcYrj2gGPM1KSiystGX4NwTc4LQSAGCdYzBP05Uy41o/wCCyo28jJWMgSB+HL1kU/0ilkRsKWAJAE+nM+p9aHv2cSSdvxRzyUY8vkPoKbk3K2TSSo553RmOvlVptzan+lo+o/xT7ivDLdgM7SWLNy5AmYHMYHrVOgAKMIIGzcYI6GT06g+tb9jPqZ6KmAelH3b1pgQluDByT0+XWg7VVZKR8t7lXz3p6153VfNbgUqQ7ZCatU+Uz/jpXq2ZFeLZyRjFMVBxwCSOgiY5kYH06moaNyHkDMcjyOfxou5ZU2dwXxG2kmf/AJNmB6iZoa3e2lefMkkHMgn9RS9DPtY/kIxnMzDf36UFa1DLIDRIg/2ojVMGeAIluvrQzJBg0xF9i+AMAz5/vpUzcP8ASKqsMOnt65qUCkB//9k="/>
          <p:cNvSpPr>
            <a:spLocks noChangeAspect="1" noChangeArrowheads="1"/>
          </p:cNvSpPr>
          <p:nvPr/>
        </p:nvSpPr>
        <p:spPr bwMode="auto">
          <a:xfrm>
            <a:off x="120650" y="-1017588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558" name="Picture 6" descr="http://t2.gstatic.com/images?q=tbn:ANd9GcQnaMGGAQu7vX09D52DbmzO7JlhztqHFXzVBcgJk7QWXxwqnwGa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52400"/>
            <a:ext cx="2612571" cy="2667000"/>
          </a:xfrm>
          <a:prstGeom prst="rect">
            <a:avLst/>
          </a:prstGeom>
          <a:noFill/>
        </p:spPr>
      </p:pic>
      <p:sp>
        <p:nvSpPr>
          <p:cNvPr id="23560" name="AutoShape 8" descr="data:image/jpg;base64,/9j/4AAQSkZJRgABAQAAAQABAAD/2wCEAAkGBhQSEBUUExQVFRUWGBoYGBgYFxoYGBgYGBYXFxcYGhgcHSYfGBojGhgYHy8gJCcpLCwtFx8xNTAqNSYrLCkBCQoKDgwOGg8PGiwlHCQvLCwsLCwsLCwsLCwsLCwsLCwsLCwsLCwsLCwsLCwsLCwsLCwsLCwsLCwsLCwsLCwsLP/AABEIAL4BCgMBIgACEQEDEQH/xAAcAAACAwEBAQEAAAAAAAAAAAAEBQIDBgcBAAj/xAA/EAACAQMCAwYDBgUDAwQDAAABAhEAAyEEEgUxQQYTIlFhcTKBkQcUobHB8CNCUtHhYnLxFTOSJFNjghei0v/EABkBAAMBAQEAAAAAAAAAAAAAAAABAgMEBf/EACcRAAICAgICAgICAwEAAAAAAAABAhEhMQMSE0FRYSJxMkIUI5EE/9oADAMBAAIRAxEAPwDnSfFVQfxVJXg1QbvjqPYw+4tGaXEUE5krRoTANWQxvqF/hzQmmcE7jyFEX3m0BX2nAXnRJ5zpGYLqm3nyFDXrvQVbrdXJMUuN6TFeTNvnn9EK2a7hnAN+lNwCTWM1ejm8wOK6t2Q1ATRmc4rlnaDVTqHIESeVenKKjFJGkMMEvcPVczNOuDcOLIHT86S2LDOVVVZ3cwqgEsxPIADJNdv7AfZgbVoPrILHIsgyF/3sPiP+kGPes47sumxB/wDjjVapUhlCn4necD0Ayx9B9RWp4R9jOktZd711vPfsHyVRI+bGugJbAEAARyjyqQFX0TdjUUjH6/7ObTCLbup/1w6/ofxrn3HOx2q0zHck2/8A3E8Sj36r8xXcYr6KUuOxOCZx3hl9RpSDEjlSq5tuL4iK6hx/7PNNqZIBsuc77eAT/qT4W98H1rl3a/sTd0Kb2JZJjvFnb6bv6T749TWcoyX6MJcTZntXwcbjDCKoscGhwd8RRTMrKpWZ686A1Nts1g+qyXT+R7qOGpcAPegGjOF6MJzugisZoz4s0VftEDcJHzo7p4aJak8WbfU8BDndbZfag30d5TDrjzBmstw/jJXG5vrTfS9objKdrkx0NaJR9otQmtZPLrMboVhiZFaaxrx3MFJC+lZizxs3W8SZHlRyanMAx6Gm38aK/FOpYY2bX6a8m1IDeVKvugRgfWoKLYaeR61G5qiD5isZZNOSKlHP/SOtsQ5PnQGucRHSmmosi8QVYcsileusBXAJmoUc4MVwyVYBNOcFeoyPaqrzHbLcpIB/SrtS4WGXpX1qybgKnwiZA9TVKDWASpi27fMbfXn+dOl4fbj4jSO/ZkleTjp0PtU11zgRnHpWrgza5LQGjBsqapvIoYZg034VqLNtQWjdSy7td2bnJxXTZfUKBJ20zCyogj60s1dgGyoVoM86T6m69vAcxV2R1N0ikqI6etVa8mBWU0WvugYY/OjNPxB93iM+mKy5Uprrol8djWzYJBJpc1ohzg0al3vDCtsPryqF9by5EN7VMIRgqRUeJpG+7Ha/Zahx4YrDdpdO1/XFbCFmdgqqoyWJgAVRb7VXlGyMV0b7ItKLjXdW4G5T3Vv0JUNcYesFVH+5q1lK1SJ8bTs132ffZ/b4fbDPFzUsPHc6L/8AHb8l8zzb2gDZg0vXV1P71StF0HA1IGl33uvjrqfZCpjHdXxelTcQqtuJ0u6H1Y47wVXetq6lWAZWEFSAQQcEEHBFJzxWvBxal5Y/IdGc27adj00B7y0D3LsdoOe7bmUny5kegjpJy2ssDaG866121PfcPviJICsuJO5XXbA8zy+dYfSdhNYySdO8RgEqD/4kzXJOKu1oylBowV63DU1QhkqvjXDrlpytxGRh0YQfx5j1qnRXwAQazkm3YnGxRxPTm1c9DV3DbhST50ZqCt5oPTIpNxTXeMKvIV1RTo6IJrZodDrQLgPKr+L6gXCCMY5ikOhu7jmj+7Mek0SVqjHlgrsnbdsMDNO7BDpK4I+IeVLdM62zn4evWDR/C9SGNwRAIqawLjX5AeovBXBmPalGruM87fOtTpdIqKVuLKnk3lSXj3CCh3LlPMVUUvZcHTpgOj3CZEg/hTO0Su3zxS21rYgVMazJM9KJxvJco2wLjWpG8+YPMVQONHyU/Kq9cJxIk86VG0atIbSLuIIRHrROkYBM86ZXG0+4SjEbttWazW6YP4bU9AOp9fQVWsALlulgCeVVai0WI8qbvxCyq5tDlyqGg4za70Rax68qB0LgoBgcqniaeaq1pstsIBnM8jWc1bbfhyPOlsAhNRBplb1UCVPy8z0EUs4Zorl++lpEZncgBQMnz+QGSeQAk1+gOxH2bWNFF1wLmo6MeVqQQdg88/Hz8oHNN/JSdGF4F9mGq1VvfcRdOG5G5PeHrPdASPZiDmuj9lewf3OyLPfs/iZp2BZJCz4ZOMc5rTrawMc+fkfKfKTnAq1U/wCPXz/WkleyHJi9eGGMN65H+arvaW4P5d3sf0xTYJ+/3zqeyh8Ca2wXI0ZPWcYt2jFxxbJ6Odn5xNU/9fsED+Nbz/rH9619/TLcXa6q6/0sAw+hrO677O9I8siGy3nbMD/wMr9AK55f+aa1I2jyQf8AJC88csf+4p9pP6UDq+1emSJcmf6UY/pXut7C3rWUIuqPLDR/tPP5GuedrNZ3BXwMzEkRyiOczkH0iufx8nbrI3/1V2TNo/bjT9Fun/6j9Wqtu3tpci059yon251ytOLai44VbYtyeZG6B55x+FbHhHBy5BYknlJqeTj8e9l8cYTz6Om9keJPq/4ndd2i8gxDMW+XID861oWkfZ4rbt92FICx4sQ0iSfrjNNjqh0r0eCPWGTg5XcsLALxvs9Y1do279sOvToynzVhlT7VyTtf9lr6ZTcs7rtoc4H8RB5sBzA8x8wK7KNTIBjnXrXhWrjFmZ+atHpranLcxSbX2NPaYlhM+5rrX2ndirag6qyoVSQLqjkCxw4HSTg+pB865jqLNtvCTRo0SvILouLoA2xcU04NZN5gZhcT86X6Hgqq5G7BE1boHa0xAPp8qiSe0ROLoaa/Qd05Wdw86s0RiY8qK4Zo+8EXDnoTU9Fw4m66joprP3gy4v50A6/tEO72iJiKUaDtBsBVjuQ9PL2pHxy0yXGBJ54oTS25MVpJWjeUU8M0XEeHYFy2ZBzHlSvVXG2+oppwzVBBEyvUUJq9Lsd5MqSCPakvsWVhgG+WRgME5o9tPbnlQVwgDwHEzQ/35vOroaHDacnAECefXNAWLBRzuE+tanX8CuLb722wZWIgDLLGcj60Do9MLit3gyDmcCemKhSKeyk8Ha+CUgQPnil2n0ZVgjYNO9LxC2LhlHA5YMHA5xVt3S98e9tDcqxukQY8qHaGgLh3DTchIZs56044N2I1XeeBAcwASDM+Z6fOtXa4jobGj7u2Qb1+MLlwxIhR1mYAArd9kez501he9zeIl8zs67Aevqep9IrWumSLUizsl2UTSJJ2teYeO4AOv8iTkID/AOUSegGjUfvlNRSrVNJJt2yWz4LUwK8B/f8AipVSRJ9Fe19Neb6oCVfCqzdFRN8UAXUg7TdkbOrWWUC6vwv19m81/LpTVtUKpva8KrMZhQSYBJwJwBkn0qW0tjVnJONgKEQ21Qo0HkDiRn51oez/AGevOA23YvQvKzPUDmR6xFajh3ALLv8AejbbvLniHeLBSeUWz8J9SJ9uVPCPn+PtXNycK5ZdmdEeZwj1Qts6JlEblke9eXrrL8WPXpTPZ8/3/ivGtfT8P36VcuN1+LMlL5Ex1nrUDqTU9Z2Ytu24CPNTO0+o/pNINT2bS28M1wbgYljHyPWsY8XLL+xbnBE+1et/9HeVs7k2geZJEfQ5+VcfucKRiSFNdXscK2g22lm/kPOfl50y4T2JTD31UnpbHw+7eZ9OXvXTGPjj+TtmfZN4OK6XgLspKW7jR1VWYfUCKG+6MGzMjn5j3HSv07bt7QABAHIDAHypbxns3Y1Q/i2wWHJxh19m5/IyPSmpv2geT8/6bXOh3EEgYplo+OIl3eDEqfrWx4/2KuWLbhB3lo5LBfEv+5R09RI9qxmq4DtPiXpNLxxeUQklKzKcT1qXLm8jAoJ+JWFuKy2+XMedaW72bV5A+dZ3iXZO5byo3ChQ+zZzvQyu6nT3FBsjawzn8qD4hqg/gX0pZpNA4BLKR5VKxaIYMMjkfQ0NZFdlt3SbV2g+lCnQGjb109RivfvC1Lk0VGKZqbPGhp1uWGUk3LfdqQJyIBJnlX2k1OouIh2qf5SGAXAOGPXIIAPpQXEFa46OcFU24MmS34NFe6fTvadSrlmYwZBIA6D2FQtfYPdeh3xLhZAJKLcCicwRBn+YeWKB+9WxbCBnSABcCCRJJkAegirdNqDaO29ecqxmAAseQFK9R2hU3Y2GGliVwRzGQeYBj5U0qJ/R0b7POEad7rahBut2m22iw8W7aNxz1UN9W9K6Mt0fP+/7/Cue9k9eqaSyi+GV3GYMlyXYn1k/gPKnjcbAETJ8+Wef79qpOhPJrE1Q86sGr9axy9olgGff9ioXO0yjqKrsiaZtDrRUTxEVg7va4D9KDu9rZ/5o8iH1Z0RuKCh7nGAOo+dc1vdrj+zSvU9pz1b9+1T5Slxs6fqO0aL/ADUFe7UqOtcn1Pag7lXxeLr+81Tf4hdctJ2oDAzDEjn/AM1DnJlrjXs6fxDt1Zsgb3yT8Iy0eZA5D3rQdlNY+qBvMuy0DFtZlmI5uxGInkBI6ycVwrh2lNy4B1Y8z69T51+g+DlbVm3bHJVC/QVME5StlciUFS2OIr6KoXVCrF1A866jlLAK8iod+POvjfFMCZFV39OrqVYAg9D++frXh1AqB1YpDK9FwtLU7ZJPVjLR5T5UZtoQ6wedTOsFTgeQiK+K0L9+FQPER507QUwwist2p7ILdBuWQBcAyvJX9B/S34Hr502ucYUdaEv9oUHNgPnS7RQUzl+q0TIzLsZXUAsIkgH4SY6Gh7OjuORKmM5IIGBMVtVvad9Q99TeLq0NsLAKGtjDdO7OTPIMTkHlVq9TvtzZuFd0kh5YqCQrJbwVVuY6jMiRWtJkZMB2g7N3jblV2nEKQQW3fCR5zWAdHtPG0/6gM9Y+s11s9p9cjQunCWSECAtubd4kWXhRvkCVUGCOlFaLT377OfvNm3hVa5bdLjLdgQu7cD/Mx2knKzIOKXVF9nVM5ObW7IM+Y8qkLZ/p/Cu063h9jvES811wykO6sq22Zc7mMfE7E5VueCaX6rgdl7jMp0u1mJXxdCSR18qOl+x+T6OcaXiHdEqo8cje3XxkTHyx86+4j2iLAkFVPjErggkED29KhquGIhYveG9uaopYgcgNxheflPOlH/T1uNCK5Backc4PyFc9e2W2HaDtNekB17wTABA9RIareI37Y2oV2m2zePzGDs9YnmfKrNPfVGQOgDDG44jwzBA8qZXrlu7aRCFIPiZwM+BmEg+omfOnauxLOgnhnF5tiMQBjy8vwopuJnzrEcR4i6PhjIJAPQgGACOREV9Y7RXCYbbjyWl1eysGzPE29/nQ9ziJ6mKyNziDtk3GAmImOmOVMdZbwFWCx29ZI5yPUTS6jsZjioYmCTHP/nrUG1rGvhwS/at941l1ttG1yCFZoyPWRNeKlJopEWZj1/So91U7mIxMmMdKt2z1qGUmLtZbgo4E7GBjzHI/3orWXP8A1Ajkwz6EjFXXLWM17Z2bxjkpOR1gAQOsTVRCR7ob3duGHTlW10fbuAAawtwiidHrQnJQT68qTxoKs6Ha7fL50WvblfP8a55cZntt8KkZgIB1/q5rQertsjlZIgDmQeYGZHOi5fIuis6kO26881Je2an9/lXKkut5/gKt+/Ov83y881DnIpcUWdUXtKW5A1K7xgqJdlQf62Cj3kkCuc8X4i6WWCvD4ECSZIOF/wA1j+Edm9RqrsQxZvPxt7yeQ+dE4ySuUqFFJ4ijqnF/tL09sMtu4LjDmy5tqT/qHxH0Wc4mm/Z/i1+/bDLZvsIwzWzbBx0NzbOM4xVvYX7MbOjAuOge+c7mG7Z/tBwG9QK3oT9nP41EeDutsUuXrhJGE4nxt9OpN6xfVf6tgZfmysQPmRWc1/2jW0RmKXYAnG39WrrrW/x/f0rD9rvspsatH7pvu1xh/KNyHrm3jb7qR7Gj/Fp7dAuaNZWTmGt+1sNO2zcjoS6j8ADWev8Aby87jwALiQJLEehOB9Kr7XfZ7rOH/wDftzb5C7b8VsnyJiUPowHzrOqxGY9RP4V1R4ox0iXNyOl8I4pcvWmtGzqVtuWA3OLsZDz4gp52xtIwGnkCVN+m1SaQlRdYEt3iopLOjCQba27isA+wqxfmBgEkRWG4TeAh3EqD4gI5dckYMHFbHh7gXVuLp18K94QW3tccxtLucBQCYUbYIGMba2U1pmTiMNVxa3YtWzctaq3uQsrX7qBHhlG9k7vcSN2IVeQ8MSQKnFtXC3nF46dd0NcZtgLyLam25BmThhJAiMYJvGO1N19Tp+8XbY0t03ZJDvd7tQFuFdwuuGac7YKtzwTRnEe1Wme2iqqLbLbn7ydzyOZBJLM6iCXI+HBNXgnJRpeK2/ui2/u13VQVDrKrtdyGUImVG7aT3iweY61ab1kYjRrHTZdMekqwBj0AFC8O41obD7bFh7W47Tct99u8RgBzJUrPLnBIIiJpynZvSQJ1GsBjINy0YPUT3efemmKjlfAS11SjQIAPqUEk7ek/4rzTaUIFJbJEgFhAwygkAyORoLgeqVL6d5uNvdDgRuCkiYnHSc4qSX1F8pcUEhmUiI8W45P0rCWS2W6ZN94CBO8bskyJ5nyxWmFrTpprlzc4vghUTG0o+4tA5t0z0mkfC9YLbi4CGl1RhEgrBBH+fOi+NWVFxChAVITbnoJgeccqzTKisFV3QkqSE3TABgkZPKOkYHKkz2BKwu2AcdSPfrFaDSa4G13c7WglM5JLSMjkRBonV2LM95uIYgK67RtV8id3WYmBHWr7PTG0jJahZYY8HhJjy5TWsscDvrbXUC0e5DBN5I+JmwYmSOk0vGg8SqO6Y3G2SWKIAB/MTgDritZxS1qxbFx7q77bItu2rd4hFuJuED4QDESJ8VOlWRXnA81Wpc8PTTX5VSA6FlKuwDSu0eXST051hFuqxwf7jng+uDyrZa/W6riaKgsu94f9x0fu0FsjwrEwZbPOTFYzi+jexu2BVCEq0qSVIHJjMSaJxvKHF+i62P8AmrFWOf8Amq7F4MAykFSOYMyeoyMZopEPnWHVlWUlJGcD86ptaPe+IBg5JC45nJ9uXM0d3dBXgG9jj36UqrZSd6K7j+UR7V8jfv8A45V8bIEeleWwoPiMD2k/SqoaZDi2ra3ZXYcls5/pG7Fe6LWm8Cx5zHpgVTx4qbSmD/3IX22mSfX0rzgMbWifi/GBypehPY0CULqbZDTJAHQdT60cKF1fMD1E1DRcZBvBODX9bcAZi5mSzCT8z1Ndn7MdlrWltwgz1YjJ+f6Vnew2lS3bBET1/v8Av9K29nUirhx9n2kZTn/WOg1VqQqhNSPOpi+K6kc5ZFeEVA3xUDqRQwPb9hXUqwDKwIZWAIIIyCDgj0rg/wBqn2UjShtXpFmxIN2zk91mNynmbfQj+X2+Hup1FB6y8jKVcBlYFWB5MCCGUjqCCRSoaZ+YdG23SgESGkc/Xz9/yoaxxRkvuUYgMSu4HkWxIPI4keoNXcfUWbmo024stu49tZHRXO07hkkiJBEUD3Ss6bIggFgOY2ZJ5wJg4k/LlRRbYXZ4m9s70cp3i7XIx0goYmRj5iq+E2Se+UEeEg9OkgY6igLzQOfPMes+/mDimHZywW7wg9M5A5QZ9MGlVILybXgoRrdq3dUEQZBYAuAfhCmC3iM84E+lVajW8OV2X7pcwSP+43Qx/VWY4xrAVgNJWAseWIHLABk/OqRxs/zKZ65QZ642YpwwDYvZMsSCMcvTz/Krm1T3r5vMQX+NjAALecDGeZ96Fe1tPUcp8/3Iovh1glWPuMdal6EEJYIAK9bkjoDED5CvuKTuW6Zjdtxzkj8aZaBRttAZMsG//XPp1plc4F/CYswRbe6MEnvBAVYGWJycCoWy6wZnh9t/vNpZ2ExJHQSTmeRrRavs3qL7g2V3pEsfhTwjcWuMQAoAMyZ5iq9BqbQsqEthrkmLpZTeJPxA2z8Hp6dTRHH9ZGm223Yi+wDGYJAYEK2Mrgf+NDdMKtDG5wwrcNq8bZlFYIg3CXClNj8sr4h0OaT6fU3SWhtoW4GE8lZyATnlzGD+lCvqnESSTKwZnwhe7A9wAAPKl1y6QwVsoQCVkgEwMmOuAaLHodntIWsXEt/90PvLZwQrr/DHKCCSfKMUq1WrulNrEnesnmZ8QAPr70T/ANVDPZYA4hAsclGPnJJP1qviyvYKxEy9vOeXKBOAfL0FVeRUEcG1FsJsSZRRvG0zuzJ9czTBNfPwoT8/0+dY7Q3ru+bRIYxgcmOec46nNbayRHl5/wBp61Eo/YJo+ss5Pjx/pAyffyq17Hp+/SiLCqBMwPWpNrU5AM3sMfWopDt+hXfQjpMeuYoJ3HnmnXEkbaQBAwSIzynJ/SkLPB8iabLiDdpEK2rRP9RMe4Ee3KruzFwG2xzO7PkcY/KpcdB+5MRk7huOTgnlPKZj6dKq7IL/AAT4pO8ysjwgDnHPJPpTWYCliQ61V07DtiemDz+tBaxxHr50zIPlQGtyOo8xU0CDOEdvDZO1mg+vI/PpWy0n2hAgco9P71xXi4PeTmIx9TyoKy5BMGPqPyrRQxhkNq9H6Ks9ukPXFFJ22Q9fxrgnA9WzMVLMfCTkz1H96clmHU1L7LFjUYs7Ie2dvz/f6VS/bhPMfX9Otcbu6h/6jQWs11wWyQ2R/eOVCcmNwSOzX/tBQdazfG/tP2qYPTy5/Ka5Dc4vdP8AOflA/KitKneWmLHImJPMwDkx5TWnV+2Z2vR5cvtfuuzHxOWc+UmW/Hl+dX8Mfu2LABjtEAebHacDnB9f7VRcQhbb845AYjxA5Plkj0ojRBVaZ/lJn1V9wGfpj1rVEsE1/EN0LtAVcAQPnPzzFNuG6tRbbdNt2BLOTzMjb4cwIIGF+vRK4ZoPQktn1JnJ5ii9FYmSWU5BK9SBjnn6dKl6BbPbmolZHQ85g/8AHWgWuKTy/f1piGtgXC3NQNqg82M88ZER160OOIr/AO2v7+VH6GN9V2U1QHeXVlC0Lc3hkfyAcYJ9KjwqwqhlumGJO0EgenM/iMdc4rQ8Ks3tNq9Qgt7lJCXVZ91gC74vGiyLikEZMxDYByAO3NlLV9EtmLLoLoXeX7tjutXUE5/7isBMmOppfsdNZDeH6CyVe419LdtAJWZuOW8HdqBz8Rgnpg+tV8T1ty/qLQtOVEBSF5Qo6A8iB15wKRaPbG3dKwIWQSwnMQNpI8POOVPTxK1aFzukZW/lth0aNsb3ePhUTyBz9TUtVotfYv4nb7q6wUZQlmacliBiTmIX6zQq6kMApHiIBUgYBAJ2+s4+tUanWtecliYYqpbbC9Zmf3mnljsRq+5OoOnYW9u5FxvgZL93O6I6xPpUsFgU3bhKCeZINAO5O4tJJxPlCwJpg9wMLRJzzb+liBhvfP4UHqHW4PCeYj5zzoQMrWydimYE855Zg59/0qeo4juQ7txbEnn4gTGTzx1qdsFLUTKkSR6zk/lXjNuG2MRPKPFyz1PSqsklaQ2ChjoWP+0jnPua0XBdcbtveAcGOXPAPz/yKy+o1B2FWfwwAcEkcoHt/anXZjilruu5LBWDnaD/ADAwefvI+lGaBmmsqMbgSD16mOgH+YFMrNswNqKvrG5s+pwD7Ck2j1TBmMAmfCCMAD2M8+lM7WpvuNobYoyWUFTj35ZgRzNShMnr9qr3SfEY3c8Dmc+fL61juIafZcIIOfEB02mYj6VvbWmgAAB7p57iW2gYAYgzuJHLoAfSs72u0xCg3CN+4Sq9F2wJXoMYnzpcixZcJZoUaUq9p7JkBwQJOJ6Hl0PQeZpH2WJt32VpUkRzjKmcjryNErqmVxGQeZ8sV7pCBq9wtl96xg5Uj4m9o/WsuJ1a+TXkWE/g0dx2OCw+kH5kUvuvlgYiJB6+x8s0f3kTHUfzZjpiB86F1SDzBxzBOM9ZFXRmZbjqlmQAEkzyEkkkYxz5Ux0fY6+yHcFQ7eTmGJ59AY+cVcdabJ7wZCNy95G4eopxZ7dEAFl+ojp6UTlJJKJcIxbbZn9Jwa9p7yi6sBgwDAyp5HmPbrTdhVfEO0/3g7APhBYxiAMfPmKmGkT6T+4pXJ5YmknSBby0t1UbGBPQ+nrTW8KS8WEIfURVx2S9CVrf45FTtX3tyFJAbn5Hn+Wc1Wh5ehoq7pciM7vz8q6DAuW43cyCQJ6HqQc/MCvNFYbBXxE4AxzOcivF1g7oWyo8JJJAEkdM88EmjdB3dseIbiIJgTA+KQZ57gBBxFIZSrnvJAO3aQBkYmIJxOYz86JvajMMgIXEqAGHnDjMeRM/OgzqEN1nXfsJJVWMmZkBowYkn9xT7VojWgQfGVDSc+eJkyfnUsLM61/6E9foPnzrwxPI17e0+TGR7e3L8aqFkf1fgf7UwN2vbCLN24wUXoVCWAVmuKGE3Fk7mAySAB8OCZlJ2utrb1ly2u49zsQuclnVFkmef8TefY+1OD2AuPqUW1aL6a9eRQ7QrqjMq7o+IgAsA+2GADQJgLe2Oqt6jW37qGVa74AAdzKqBJbyPgk+9VQ+14K+xnZU6y69tbi24UszkHAHNQgyxkgAyMx51reM/Zo2mFrvGV2ICC4oxGQyOjFSxKtAGB/qG3OW7N8Teyz90oJZdjKwDL3ZnxbSMlWzE9BFa1vtD0o2wSXSD4rX9G3kFXFwxk8oJzyFTN0sbHFZzo13Zfs5a01tSbDl8KTtRnhpyxPhUqsEgMYBHWaN7T9qdPp7ZOoF0L1RQDuaZUSpgFgJG5hgTWU0/wBommt3SpLS8brhZll8tuZQpfcAQB4YHLMVDt1fU6c2kv8AdK46ru1Gq3Ti5le6t8jkQMEwRtGSV7KYt7X2rV7TJqU0+wMfC4e20qRnvCpJJgcgcYzSDhWnsd6Lmotq6gki2rKqk42gkkHbEzGcClGttLpmKhSxBZWkeEMsTH/9RmqOH6+3cuRfYpbAIG0RDEQDMGOZ+laRihNjDXBNzMilEYkW0Ld4QDEjd1Ej3x86Urbh5XIgkzyin17TK6h7d21ddBGxQF3DmSF5bvbBjpSq4L5t96LDG0pEkW5SQJMsoxiMetCiDdAOrubrcgQRAPl6UDavFWVhzBBHuMiimY3PQnA6DpGOnvQ+p0rIc8uhGRTWMEs6Xw7Wh0VlGGAYcuvOZHyppbJaJIxGJPSYk0s0VuxaVVFxSltQrbMsWHOV6EyTnFN7PauyMJpyw6ljFRj2GQq5xK7bXZZtorH+fJIEDMHm3PJ+lZjjeiPdszSziTJyT7+eJrRtxJbg8No2h5bpkZjpI9uX0pWNQLt3u1mZjdBKzjG7P40pZwVG0YS5fHU0Pe1REMphlIIPtRHH7q29Td27SC0pskptInE9M/nSZ78nlHpUQ4/ZrKaqjoKcUtsGZgZJG0IBG0gyfEefLGOdU3dYmdoZv9xA+oH96R2tRgew/Lzqx7+D1+X60lIlxI8SG+2yg8oJ8hB+vKhLmMeWPpVeu1kDGDI5e80K+o8M02nJIcWkSF0i8GXpE4kRyMjyjFayyx2jlyHP+/SsTp7xk+ta3RXf4abWDeETyMGMg+VVJVgi7yXXZ8hPvMUq4lpme223oJ94yfwz8qYvdnnj2Aqq2qlhJ5mIIx8/SKEDMegzRoYkrJHLqOQ+WfOh9TZAuMqmQCwBHkCanbYSPl+56VszJFotySZjM+nv7fpRusQMAANu6G6AEQACIyZyTMR5dKpa3AYebDHMzBJ+Xn8q9sPBEg93kgYAyDzIzMnBzQM+sDbnoMSIgcxmRz5H2qOn1A7zxYJgDqojzWMip3b43bdx28hOCB1EgZBb95NTt6ZNy4IGNwPmRzX0JpMCvX24YzHPBU88eU49KF2e9X/e07wtkiIyDPKI58qqMf0t9f8AFMR0y3qL2pdF013UXbi2y7Wy1tCWE94UtKqjaC2Adzc45ZUDTXFRzc0161a3OssjLJ3Z7xtsuEbdALzJxmqODvbGstt/DaX71gzdyAPExDXNwXYFUHcMmQIM52naDtxqLumt3+7/APSbpDqBsUq23awDE7QQQGYLuPICnVqyrpmQ4ppXsXe5uzbAlmUQVtuyQq/wiVXdDSIAkZEZCRezS3tzWbtsAFVXvXKM7HcTDGFkY5wPEvU5u46DqG3Wi5tA+G5ccbyGkxkgHIMjmCT5gVO5r7ZtlLemFrcqIk3GZzdE75DsMPuPIR4QIyaSBjP7SAmj1oSwBvWxbV2Jkyqi2I5AeFRgD186zei4yxJdw1x8lnLsbgWNrf8A1gnkOtaW7wzVaixe1l8ae+m64X23UW6gD7SwEeG2DMDMbpiDS7sr92DqNXK6fxQd5Xa+2AwKjdIMjyzkRzEqYWaL/wDHl/U2vvNwOqvbLNye6NpLBhbJkhviaMiTCkGKyPD+yd+87Kq3msISWdLTvgE+JABBJGYnzroqcRbUuF0mpdLYBYXbyOu25BJUbYDEAbtwjngedVvjZ4f/AAQ6X1tHeGIZMFY3LM7DErEkGJ60Ysm2ZK3oLVm24REeXgM8MSUPhDFvFYJIyCAD5ireEca2XSt1TbR2YX0kqrNBAU2xGc84Axzo7jnFr+vcX1ssbCCCAwBaYmHKwcRkjnPlNZtdC97eS8WLIDFyNxVWJ2//AGJEBJyfLpNtPDLxWhRxFle87WgVSfDubIHTPWj+HcJu6lWEpA5sXAWYnPUmPIe9WXez5KqYYyJMASAfhJAkrMifc+Vfam5dtpbsptBVSDDrIk7jugwDnM+XpTwLJV2dvMpMqSrMF3clBAY59TyrWaXUOsm3tBPmqvHqNwNYfh2vuITD7ZmeqsR6dTma1vD3tXLYc3lRjMSCDI6+lZz2VHRoeHvevttLF3PyxygYgD0wK84rxAqDZtr3az43nxXDiQOcLOKSX2ldpbcZGQwJxkZBojT63whFVZC5ZzIAz8IkAe5rHuadBB2i4NuCsIBWVxmQIJ+hYj/isvqdIyHPXqOtbviTgqzE7sRuGFySzBYgADC46t7Vm+KGZ8ueOk+VVDkadeglBNfYrt6wwAelWnXmPL8qAJqVy2RzBHuIro6Ix7sndvFjmvrz9KqBqy+Z2n0/LFOhdjxGinvZ++QrQc7hI6RBz+/Ks9R3DL+0t6j25Z50prA4v0aMa7Odo9xVN3VieZPSR5HnA/Clf3gsYmOZr57kCsUaMhq8apiD1n6rMevOKgl7xLIEDyHn+/wqi7qy7SSJJEtGeQGfpyqdsjwjnBP5fl/atzGwjfERMAgn6Qfn/evrNwEFJ8IU4nm0YIHTGK+vJggTzHU/05/vVvDbQKkTkDlHQkSJjl6+nrSGHcMYMw67kWZ645+cypNV6iwyt/F8U56Egcxn2qGl14s3YIwoK8pHMkA9eZMHmKve/auDcHZT1XBmMkz5+tIXsTd4NxjIc9RJxyzU2DT/AM1QlkhiRmDAr4hvNvrVgabU31No2V04uXGdW763vd4KAdyxjkSFiOWeZzXv/WtTctizdZoQmA4l0+GUE8lwoCmQvQCjuCdsFF9Tftd8jeBl3FQRtgEqsBwB0b08hCjid1LGoupaB7tOW6AYaDmOgJ5fj1ql8jexhw7UXyptW2JAB22giuSYl9oIz1fl5kmqbmtuMGY7G3bCipbiC4CogCrsDkTj/S3sdVoPsy36S1duaplF3+IVW2G2s/wwS4nwc8enIUt432PGkttqLbI3cuqbihR2LKrqxAYrI3LkRyJg4qXuh37LuE9gtSrs7NdsnmFlBduJMBCjQoiDIYeWOQr7jJZkVbmovBi8lrwTcd2NipyVYyfPGIAqvsz27taW1svW7t+7mBv22lTmBncWO4ExAHL1lRxvib6mLzBQLtwqFEhQoZ8G2IUYHNYk5Ikk1EoN5ZSdBnGj92RBZuhw5JJuWkU7RhSPLzI54nGRSK3YY3A2oe2lqJIDrLgEsE2BiwljExjcTVH/AE667sN4AiD7YwBEdB9Kj3nxBgDt6AGDA55NNJITd7NPqu0tmHtJtK/CqbS4dhiN64jMACQdvScy11+8thSWS1/FDtbtzKqEhZG2HInmJ+L0rL6DVW7V+04DSrq0rAMDoJBE8skGtpxrTrrbpXxI4lWJJYQo6EmZkc4HlHWkopA5NgOk4zplyoYmTP8ACt7wSCMgvmBjAEZGBis9xLiZvfwzcbnKyREzG0kAQAD1qK3NOgCNbuOee/ftOciBkDFBvxPJ22rSkk5K7z5/E5OfWKEsg3goOkPijwqsgsZgnyGMk9B+lM+Da9I2OYA+EkHIzMx69KF1GtNxQb0t5EEAqOvSD7YoO7dhxtAgARI8xOfrTa7KiU6ZoPvCyY88EiDHt0rx9Xg8v0pKu4qXmJMQKhfvMOv7GKx8Rr5DQPrwygmM5xgDM4HQCAPMx6Up4hqgxhOXvJH+a03BezQRBcc7mYqB5AsN3Lrgc/U4oq/o7dlmZVl1VHE/CDcYrj2gGPM1KSiystGX4NwTc4LQSAGCdYzBP05Uy41o/wCCyo28jJWMgSB+HL1kU/0ilkRsKWAJAE+nM+p9aHv2cSSdvxRzyUY8vkPoKbk3K2TSSo553RmOvlVptzan+lo+o/xT7ivDLdgM7SWLNy5AmYHMYHrVOgAKMIIGzcYI6GT06g+tb9jPqZ6KmAelH3b1pgQluDByT0+XWg7VVZKR8t7lXz3p6153VfNbgUqQ7ZCatU+Uz/jpXq2ZFeLZyRjFMVBxwCSOgiY5kYH06moaNyHkDMcjyOfxou5ZU2dwXxG2kmf/AJNmB6iZoa3e2lefMkkHMgn9RS9DPtY/kIxnMzDf36UFa1DLIDRIg/2ojVMGeAIluvrQzJBg0xF9i+AMAz5/vpUzcP8ASKqsMOnt65qUCkB//9k="/>
          <p:cNvSpPr>
            <a:spLocks noChangeAspect="1" noChangeArrowheads="1"/>
          </p:cNvSpPr>
          <p:nvPr/>
        </p:nvSpPr>
        <p:spPr bwMode="auto">
          <a:xfrm>
            <a:off x="120650" y="-1017588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2" name="AutoShape 10" descr="data:image/jpg;base64,/9j/4AAQSkZJRgABAQAAAQABAAD/2wCEAAkGBhQSERQTEhQWFRUWGB8YGRcYGBseFhwbGhgaGBwcGBoXHCYeHhokHRwaHy8gIycpLCwsFx4xNTAqNSYrLCkBCQoKDgwOGg8PGiwkHyUsLCwsLywsLCwsLCwsLCwsLCwsLCwsLCwsLCwpLCwsKSwsLCwsLCwsLCwsLCwsLCwpLP/AABEIALgBEQMBIgACEQEDEQH/xAAbAAACAwEBAQAAAAAAAAAAAAAEBQADBgIBB//EAEYQAAIBAgQDBQQIBAIJBAMAAAECEQADBBIhMQVBURMiYXGBBjKRoRQjQlKxwdHwM2KC4RWSB0NTVHKTotLxFiRjlBeytP/EABkBAAMBAQEAAAAAAAAAAAAAAAECAwAEBf/EACgRAAICAgMAAgIBBAMAAAAAAAABAhESIQMxQSJRE2EyBHGhsUJSgf/aAAwDAQACEQMRAD8A1+L7JYAkzsfCguJ/W2uyRVAmSw3021o+zwe4VUObecaxPL4VzxbBixbzu41Ow5noPGvOyxkew6apsB4bw6LBtHLmLTmOrfGmXCeHvZf+0UFw3i9osuZSNdSDJ+FbNcQrwV74Iq6k6IvFPoXLxCNzRAxrsJXX1oluFr9qAp3B3q3EWrCIM2VVGg1j4dTU48b9BLlh4gW3xVmUwkFdCJpXdxbmGaQB86b/AE/DW1a4GWFEsZ18NNz0HnWSx3tm91oQC2m0QCx8yR8h86fDLsWPIk/ignGe0h90EzQJ4tcIyEeM1wiBjJ360VibyAL3TmGw2nz8KaXFGMHJjflp/omGtXWiNQfhV9/DusguARuKEXjJsplkTM+VKMZx9rjzsKgo2iuaDrtx2kZWI6/23qcNs2wdQfgaowmNmmoBZdDDHn+R8K6YOlohNN7TLntpGgpVxNcmvu5tN6uZgpiSDvNDY7HAJMZidBNcttTtlHBSir7O+DYdWJzQR0qvG4S2rQoM+dIxiWt3IiBEzR93FS6+IronJTj9HMpuLqgxMDbmcxBpXfxq2nAzZo617fukkgHnyoS7wxXkmc00sUlsRcim9qmM1fO8iO9XGJwpG9DYRSp7kihL/FS2YN3SD6Gi4e0XypB6XVELt+NcXWhpk0swtq6wDEb7U6w9uUPaHXl1o4UrJvKWkwR75fUmB0oUuQdDTyzhLZ3E+sV1iuBAibesbjn6VzqN9FFFpVIDt3i6+NV4ywTBE1xYGpiaLFpsszsaycjR41HRzhrGcgKN9KdceGW3lWN4PoKVWmNttNZEmrncsxk6DXXrWvdGatoz95eU61Zw5Yt3NdMx/I0c1oF9Y1qq2AO1QxvI+FSutDS7sVWcMG7UnXXQ9KvGDZCMplTSTimEuF/qyYkyJ0p97PYS+IW5Gh2Bn51XVArdnmVuleVo/o48KlbA2T+jm3xNPpKXzmZ8hSNcvXaheOcVbEXJbQKIUch1PmfyFB9rmI0iJ16UBdY6QDr4GrQqTyYG2lQ84coBFavC4zsxIOg1PkK+e4XEkHf8a0GF4t3TpOnl+NXuLQqbQ84j7VRBVp02jf1rPYrjT33zOfADkB0H60LdObQctPMbj5V7Zw58KjDj1bGlP6HeBcHQ7EUHxDhfZsGWchOngenlRvD7Bnx/8f8Ain9zh+e0RzIkecaV0Ri0K5WZvBtMDWaa4rASmcbqCT5Df9aT2OKKADIGoEehP78qd4Pjyc2EaUzjGSpiWZ7i7obS5YZm5jkN/n+tIOzNX4Z8oYfztHlPd+UVBiR8KkorwfJ+l2BDT5Vq+H2mOnrWfwGKE1seGOCBTxhs2RXjuBC9aZdm3Qjk3TyO3rWNHDTzY+Rr6FjeJ27MNcYKDOp8Ir53/jy4h7rWQcguMAeRGYxHpUueC7DCW6JjcMAZM16ltWKsGEgbVVfxDTBBkx+NaMYG26xkAgctD8q5l2Dk5FCrMtfRgxOgG5iusLfDExtTHiXCSgzKSy8xzFLQMswKW3Y8XGStBABQggwCOdLn9kDdztbxALGSFO3lVOO4ke6MpEb+VTCXrg7+XuwSNeXlXVCWtsRx+kXYUMohyZXQ1b9Ik717i7smYjr8KHDa0gwxsYjWnmBxFZi0+o8ac8Pvct6yVBsK4zwwMO0WQecfjS/C7lD0k+daa1bzKVOxH41j7oyXDPvjQ/3FPOALDsPcPaDTlvyFU3hc1+rJB5iD8gZqgY6jcNj6n+NNhsXC6Dum3Q/3rJe1HEbgci3IIgjrFfS7nD0vd4aP1HP/AIhz896zHtNwABrVx99VYTzO3pSvix+T6FlNVQB7KKWTPceSeX750/XEsneDAg6EVmlxaWmgGNNqYWMUHUEGWPIxSfyehnyRgtjTt/EfGpS7s26L+/WpR/FyfQPzcf2NvpXIKW8YEV19YwMBfDl8SdKszOBrnA8cqofxb8K9e+ToCY9fwPLzoFAPF2MrLLgtzG8fl8K4W+QZJEeWh+FUthWNxiQMpWAZ10PT1NC8b4qlq0FytnHIiN/x9KrBJ2yPK3Xx7GVy9CA+PLpy0ryxjvA/A/pS/hmGe73mXKCNMxMn+nl8RTm9wpisI8dRG/xNPbjpEoqbdSQQ3HjaLDLJWJDHL+RM+kUefb21k+rzMY8gNt+e+mg5Ujw+AaAI6zoNxtNQ4NU1IVSeUGfhQfNNaL4Iz2Kw7oZjOog9BPIgjY8tetG2u0NokqdDpAmPMj8adWXUbAUcmIGmiiOgAodqmGl4ZT6YQdVbxIGhq63ZZ/dg/EH5itA2ETUoo13GsemulA4c3D3YUrOg5+VC5RM45dA+HsOvegd3U69BJ5U24f7SsFLBQQkTLb6xpA8q9ylFOYCcpJA8jpSS1x1SY0jpGlGPJLwGKsv4/wAbuYhspU6aDTugGOfP+1WIO4bNoAECZA0noTTC3h0v2tNDv8PCqwWbuIoVesx8qWV+h40ldA+G4c2UZioI1kma1eBZWVXnffz2rM4yyEQkuAo311qWOM27Vtnzd0CY5kjTTxO1Kk/CX9RC4/sPxLlWZehis5fswxgmZ3I0r2z7VG+8sqrJggTOniedX8Q1OnKm/FKyXBFwuyYJ1XQ989WAPwGwH7k01N1WXUKdNNBInoaz6L5+nhTKypyd3fpzgb1RQ2dGWgLEYfWhewM0W92qhcE1TFC2cpb1FNsDOYeMUFZuCKaYO4As0aNZo+GKSNdf71lfbHC9niJH21Deuqn8PnW44WBC+VZn/SNam7ZjQ5G//YVTH4gysxxuRV+HuH9/l++dVJgn+XrH7/OrLWHYOAdPPXQGOXhUgmj4TfM+X760V7S8G+kWM6+/b106bkH8aW4UFbkERy6Dafx51qeGOTAPj5R08vyqmKapiumfI8ThCSrFCCJB0+dCXsEZlSTGum9OeO2PomKuWe0cDNmXNquVu8o9AcvoaALsJLgTyIrz58Tjp+AuMlTOvpJ6N+/WpVP0o/dqUt8gPxs0+J4giOcxACkjUgnMD03Fe4biMxcIJPIkTp61TxjA27ha87BAYBJklgUVgFRJ1AdAW0kkRS08Rs/6glyoki4+UERB0EzrPvNVN+nTJuviPbPFhcudmAeZk7emkUpt3GOrmfuqTIEc/Pxo7AX2KjNlDmTCgRlgZdYkgkkyPur40PesGZFUjFvYuf2F4XF+NNsNems4LJB8qaWWI8KqogyGeJxAVSZgxWau3ixJn1phjXJEUsYRWxBkXWr9G4e8etL7amirSxRUTWNMM508auxGH+0ND8/MeND4Z9qb2rUrtNaUbVBUqdii0rHOraSCB6rEk1nLvBLauFN0TpOoEHx1861121DhTO0eh6Uiu2luImUDKGMADwHQCuVXFUUat2M+GYfIAQQRlzT4V1xLDnMSbpEcjt+tLcfiUVirkjNAyZsoABkfPeiTbUwx7wI+wS0+bGFHzoS5FKOkZQcQbHcPzxlIYDcSPjSnjvDH+jnskZijCQBqQZk6dDBjxo3E3E1HZqhOgZu+0eH2R6CrMRfCqouOx7s+BIO5O3pWXM0qRnBN2ZrgGHvG+jMuS2Ic6HXSRE9THoa1LvJrh8b2oidY3g6jrS8XGk6E+SkjXyH4xVOPlUico0MAdf34/rTTh76gfv8Af61kzjCTC6ztFMcBiLgIbK2XrlaPwq6mhcWb21we1eHfQSftDQ/EeNIPaD2YSwyw5OYE94DkYjQjqKuwXtGEQZlYsO9AGsazEwJ/WhOOe0ZxTrkR0W39q4AMxaCYEzAj8aM5RcdM0U72I7bakelFrxEWxDA6x5UOtwBs56z8aH4zj1a0cokqc0eA0PwmfSp8btMM6UkjRYP/AEjWbQghyRyA8uc+tBcY9phjLiuFKhVygEydyZ09PhWFuCdfWj8BejSnjyN6YXBLo1eHMnzq62kt5aeWkGk+FxwBGoplh8YJpkTaNDZtAsNf/OUfpTzhy5SBr+unw/8AFZzBYoSPT9/vpWkw1wd3XefwB/fnVIgMp/pT4OXNi6pCjW20jeO8semf4VimthZBJJA6GPjt8K+o/wCkXAre4dcnTIyOPMOFI9QxFfM8NiLlq2La3MyfdYSB8dfTpXP/AFKV2NH+ws+nnr8qlMc5+5Z/yH9a8rk1+y+cv+o4xZlltMpyoQga3q3up3CjwD7m4bSANYrjB8Pw2clRcv5JOZyuSR9wKQucHTMcwG4PMc8QxWbEC0gYkEqWMHcGcoIMAkgsxBJGk8qnGL6W7a2y4NxlDwxIAT7JhUZSzbjMPdgjeq6Ss1Poam7mZ2Igkxy1A0GxMDoCdBFVNFZvDcVyyujc5UyNQJ+yp+VdHjgJAWWJ5Dfzq8ZqkQlBpj9iJrnthpFIjxdTrOnWusPxIZl1502aAos0bxQ7WAdYrhr87Guluws0U0wbLbWDFFYXB9aotYnTWr7GPgHy0om2McNhIjSneGsALtSWxjDlmjf8QAWSf2abQU2ccWsjtEYc9D+X51j8NiM1y7BXIrd1RERMAjQEgiNfGtUOIi46ADZh8jXxTD8X7G5luFsygodZ2Jjw5kVDGMmyltUXe12OvriMtxmYgDKSpWQdZUECRynnFOvZL2iDSt0ZlEneBqJBMwI3HrVXEeKG5hezuMhMiFYA3FBaYBLd2B0We9E1W3As+CzWdLhZYXKomCcxDRP3dzypM4pYeD4t/I1gus7hhlOoyqmwGwzco5bVTj7sMHuxbVR3mYkJJJ7o+8fAAml3s7axVuyTqxJ0AfKB1L6QeUAevQtsTxFlYZn7vMFlzDyzA7dPCueTjF9lFFsow15TqhYj+YBTy2UDbxq/C8RFyc0sAIAByoD1yganzJrn6UjaqwYzGyTEbyqj4Emhnu9NB4QB8qHHBydgk0tBeFtouwBI589aa4e8KQpdijcNdq7g2Ti0lQ9bB27ikOqkHqNfjuPSkvEuENbKskdkurEFswAk7ZtSdqYWbpplYaRBGlUjDxgbMeR3SYB8DsfDyoTF2MqqUVVzLB10/vWh4lw7IdPdYiPjWRvOhS3nDwAR7xG0bzPzqaTg6YzqWwE4UlioCa7AN3pmTvpHKq8rCdCCNCJGnqDFGK1q1IBZC2xIJaD0MbeldWsGuWQZB2PXnOsUkpNOkMkiWsGxgqwM/sir7jPbSWZRrtmGb0Xc0z4bh4VR90T8Nay/tHgnuYoqvKFBHIqAGknbUmjCTbsEkPMB7RjMI15bGtLb9r7a9jmdQqSXJO2aI056T8RXzHBX2AYIp0aCxO3/AJq3ENmJKrGaAY5aQTHiRPrVXyOPQuCZ9B47/pLsX7K2Rmi6xklTAhsyjXWZy+GhrH3OLli+UAARlJHTSD56GfClD8I2ImR0367CiFwDMQrg5SIjYkaGeYBFLyTvsaCS6Lf8Ruf7RfhXtH/+nbfS9/mT9KlR/wDRrH9kqLuIYRcJIABKhWldS0kSNB3QddiYBBHTAgO190uXbjHVnY7nn9WnoDJAECs1wbEsOzts7JMZspIIEakwZ/fOK1GJAXvC8zNAOVASwWJmASddYzBWjL3W3qs4OIkZJ7FaycUZUoCm2kABCo1yjTQ/3p0eIIuEJGhRsjAKqwzpmUmIJnK5nUzPLWvnuI4rcXEs112zBtjoY6QYgFdR0kVpsLeLcPxLye9dtJl5AqWYkeBBJ/WjLjrjuxW/yPEbYO0j4dc0ddV/MjbTlVL4UZWVY20PL40dgrtqzhUe4LbGIYsVAyzMSFNxjt3QV18qgxwuXM6bEaRmGw5G4S3qSa55xTdgXE8pPxi3B+z99gH72T+UEn4kBB5lufpR17AEiCyoogAG4rE76s1rtADtp3Rr8ZibWJYbWkUbdoEcj+pUY13awSvrdufSGGyphVK+rtZmPIr50IwSVE4QS1FMCucXs2zl7RrrDTKiwByMkljp6VbrrLZR1J0A+dMcpD5oKE8zbtLGgGhFxnnSJ/tFFgfWevWPmw08yPSi76s6IRq7JhcV3Cqh7ndYyVYIYBIiYn4qarucQkKnetldTynYidSVUdIJM86bWuF3373Y2gpGrO7XG26W8orq17MtmJGhme5Zuk+rFwvxA8qapP0NqyjgV7M5iCAwAjyBMmYOpHw5Vhbt4nEMLKKTm0IQM8eGhPwr6JgsCLVwQrrmaTmUCTzIAH5mqbGHuiRbS1b/AJZQfJr3p7npRp0ZNIyXFeH4hwA/dWZh3C6xE5WPjGgo63w4mzaVVuGMwZ1sM50I0VzGRYI1I1kxzrQDCX9QLi+IS5Cjz+j27Z+frVtnBAEC4yO7ahQpNyRzBuG88RpIAAmZFBRXgXyCVOAm4gOS2WDRq52PXsgx35aHWrrPCsndvXbKZu8tu2pLkiZPe72wjUDbenFvFJldkZrzA5Qmd8oME5QAWWdNQDGupGtLzxftEIDAgGCEP1Qbmqke+RsWkidid6Zca6FlP0SXFCEhc0TuxlvU1QDRl7DEmaEuWoroUaJXZ0Goi3iYihlMDTevFXXWmMaLA4iTTW3pWdwL61oMMsinQGF3rAdY9R5ivmmNs5S6AqWS4wyzB946Q0An419TsLFZD2/4bkZbiqhF3c3G7qsOi6akdZ2pOWNxsaD3Risl2ZykldSNZ8KakZrSA90syiPMEEUABciCUIiABoI9DFM8CcxGnu6kjaYI38zXA5bOmh7gV0M7aD0JAPymsMeIM90vmKhnJy5SSZMwf3yrbXLoWwZ+0wU7bZWPM+FAfQcPbVXYAr95c3d8zEKPOnUlFJE2ndoQYvFnu6d7N3tORESY8d6Ns2UaDcVTvKxp5in+DweHQ5raFmYfafSPPUkV3bsie4llT/KMz/MA1s4L0SpClcFbYygbT4eUmr34X3e6Sr9SNQP5eQNdX+I3kbKbbt0y2nn4GR8KrucVvNASzeWJnNZuekDSklLekUjH9gn+EN/tbnx/tUrvJiP/AJf+Tc/7qlJZSv2BpwWzbGa5fzT9oZVB5aOWcjp/D5bUZgMBOYqrIpGUNDMYJn38V2dqP+BBrHlWhFm3Ii8WA2UNkA9ApYn1FdtiUB7t1LZ5905j5sYYjyIrqfMpasjHhaEGL9ird4jPCmAAWZmvGPuBe4R4CYkxTW5wq3h7FuzbTMAxfKwYsTISezVST7p94aa86txlxGEG+wzblbaAGBPeNy4wPmwO4qnFcUS1btKtu44NuVJe2mmd9wAsEmTKgaEUrkmhlBroNGLuogdsloEfaVLUcoL3SWnSdpgjalv043LqsXDnbMCxG5iGZFB9BFU/4jmLZUtg6ahDdIbZZ7STBkgRB1JgQaEXGt2xW5dLup2JByiSMsLordVkwd9RS5X10NjTGlziEGMkkHd3TNv93Ld0/oBr25xK6VH8P/OPkLl1VH/JrOY107e4MjqQ57x7tsyTrIuW8wM85quyYeC6BxMhVTtFH/ES7L11mNdOdM3QEkx7Z4hduAhL4RpiBr//ADBB8V+NeZSGKuZMakzGomTMHYz1rlUzd0sxLMClxyW9SGkE7CASACa6dpvPOxdoj7uYhR6LA9Km90MlVnuDZLhUWLwuEELFtJkwWiXA0hTqOhq//EbTB7c3JtMFdg0sXYNCqEDDQKzQpnuEydq7+jW+HYdba5jdxGmZQS8HQAdGaYUSOZEGaqu8TNvNYw4RGQS0ZSxc6Pkk5SFIVMx5yQY1qjSRO2+hpwrBG0V31IInMW065iflHOl2L48loi3hsNdxLk5Qe7kLbaInd/6PWvPZ9L5Zrt1boDspQ3SMxygzA3A212PLapfxLdq9m3abLrNySXYMZKoUZXCzplAhuegijddgrwPxPFGtIvbsWukQbVn3LZIOhbUaddRp7p0IzNz6TinW3Zb6PZ964q5ijLMZrribtxye6EOYk+6KcHgdzKDcbsQT7l/I8gjQKjkQAdRKDTSdjWnwHDVS2Ldm05G5P8JDpEwB2uWPuCIPQmWjbYrSQlGA7NBaQ3FDDVYLYm4cp1dR3bYIUaGNtSTrVDIFGXXTqZPqedO2tJqnbIo3ZUyqv9UAz5tlPjSTjmBNoh19wjTMcpJ/kDsWf+kmmjp7Fby0U9vQ2JYHXpQ5xYqu7eHWq2Kei8Cav7KdqWlAW0NMsO/LwrJhGGBTaa1GBAEVlbN4LGtPsDjRAPXSniBmifByJFA+1dhTh1ZiQAQdGVZ5altIorD8SXQTqZrK+2fGSbJspDXInKdoGuuu1NOsWaPYkxV1/wDU2LEge+2W63ycD5GqrN/GEn6RISIACZUzSIgDTaaQ8PS9ezRg3hCQ9wXSltY3zXLpNsRGxp1hCmSFNtjOrIweJAlTcS2iNtPdzRrrrXnSyS2dCxvsM4tYz4e2BauPDzFtWJjLuco8edLcJwx0Oe0mKXqpJE+a3LRH/UPOjeLX7c2le5BRdFzwTnIPugljpEd3mY3qv6GYgZ5Oi5Q55eMedLNu0ikYqrLcFaZpQ4W7ak8k7pJB73c0Go1KxEiZmrPoVxJyg3V5km2oHg02tD50nvYAWmBv4hhmEdmzqG1ESsOWkcoG4rvCYlLbram6SO6HKjIysO6t0rOYagh4kAwcw21PsUbsWAAKx1UXlZfVXAQf5TXN02NCVtg81W6Q3/R3Y690UBjOGAgEK1sR74gIDpmW4yhuzOum4IIIMUQ9m3hjNsfSG93M+d7QJ+6pAa4B1OVWJGhA7yNPpjKin6Thv95tfFqlMvpHEelv/wCvb/7alHGP3/g2f6Ar+NsKqZlQFlDFQCuWQD3goB589dJiCJMt4sEgLYZ0InMjSg/zE/hQV3D3S+RtfRjudwSpFE3cMxO2VdoLALv0OhB8RS3u6MFWMGtzKOzyCZykKCDGpOQrBjnyrnG5XYt3VkZQSEJCjYQTPzqpFREzSklSgI5Kx70G2sbADb1oZrKGSZYHYwwYa8mJHOjK/AIpbDospKFGOpGcEk6HMVfWQNRMGNRV+JsKYdtWn3l1kAQJEnXqx3geZl0WwhGYgDVpbfbcz6ep60sS7bRgyFgTsRceOuzCJo79YKGlq3h5a5Co7HV+0COfIkGBttVWIxdsKQLxPWMQhJ5RsPlGtV3uNICEdQ5I6w0eawaDtFGufV3O7lmLmYr10ZXUztTO36akthWAxtpsoDxOyNdJMgsZgE66sdetXvxUMwaFY7SNtDyPMUuw1tzdLZrKqque47FtLbQe+eRg+lDYUMMoZ+0MyWBmdetLOLQY0zV3OIKIvsbmZyQsKA8W/ecTrkWQJ6tvoaH4eFYlwyhYkNcW2zjTMxyrJACiZYx4MYFS7YuXCxFi08AIFa8ICrJGZZHMlo1JLEzrRnC8M9lSzCzaJ2FpVRdoEkgs2uuxkheQINYpKxGX3MVduG33CiySO0JDa6ic2rORJIUMRoJG1HfS2hsjyCYKoMonnqILHxJG+omgX4a5BYIWzAAm6VtoR/V33/qMfy61XdV0ntb+QD/V4bD3XaNwM/cE+RPTein9GdejDCXXtKS6pZn7Zu5pnU5WbIqgaiIcnqKzXtr7V9mi21dmZtZObLHUZ1Hh7sjxo1+IW7IF63g7zswgNiLkXANu8qDOAZ2Nz0r5p7bcRa7iSWtJaIGXJbELp5kkn15VWO5E5dDCxxMEZ1uFWGogwQfAjan/AAL6+y+Ia+iENluNffOrDQag5nEyPsdQG6fM7V0jSvo/sBgslhzcmLmhUEnuxoSiofHUsNCfOn5mqF4m0xsvZLmN0M6qSPqwNeUnOZCc+Z2rH8W9oUNxhaELy1JPjqQJ84HlRXtRxZrVnJbLAufeBgwNxI/etYPMd6Tgi6sPK6dG+4Xjc/dYURaxZW92RBmJHlWO4RxUoyg/Gvovs2VukuddhNVnSQsdsX2OLh75shWDQTqNNByJ0161o8KzyF7uWJ94Zx5qJB15gmueIXbFkki3ZW5p3igZx45mtvlPQAHr4VOGragPbUSdM0QW11ObQsJ3bKNfI1ByfaKKK9D8czDIQNFBLGTIzEBdAI1M7kbHegcVaUurCybjsBDOlx7QgKdEtiGiQSWJGoGWueN8TAvJYIJhAwMtlXMW1yzlkgRMTpSnj/G2XsLSWzdziFUE++WgLA3bY9dR51m23RkqGOKw73cqs5JQd0E6R/IMjZI5xljwqXrSgoiliR7xYyxaTOpJMRAAPKNBNe/QDh7akEnEls2jMbaAK3cBZiNZgtPe1I7qhmoTGgXHvMmVADcyg7gToCeZIK+c1GS6Q6atjvF49bUqrqr7ZSwQkhRpmuSh0I+yYEUt4lg8bcGZBNkwVLXGCmRqCqm3ZBBkaz7ukiJZviXVVfsls28qk4u5eS2NohO1s3HBgDS3vIO5pY3F8FdcQDjGkt2l+5KhssQFJW4VMDeF0Bjer1SsndvQFg+A3AXFu4hgTcgfVJ/xMBbtp/zdfGrr7YdFR2d8X2TAMUbs8ONSwJgA3Cu0LlHeWWO9d4nHX7n37SLooOVcOvgES5k+C+tc8KskFgWz5pBC20QEsNCqkEEyBq0g6TpS2l4Hb7F/CuKX72YXrdrsXWAtlYW2QsrBUZAROsnNr1p/bsfR0zKGdx/BtiD2jrHeCtpAB1Iggc5mQsNhlH8O3bIPea4FyqwMMGYJEaE9zeQwI0mrG42pIW2G7oCz3c5SdRLElVJPmZpNOVlFdUgr6djv92H/ANlf++vKozJ1P+UfrXlb8iG/E/ott3y1lc4VWbRQZjNrPvQSCPnNJbdu6SVUWucEqoPd0b3iTIO4jSueLCUYd652TArJ10MSD4VLPF7bqVYkG6wVtI30zbc9AT0FTjvYrVdGcwvtRcL5XaADEDQAT4axWjGJVVkAMJ3AJ70bkdB4+FJcfwgNiiVCjKVU+J0A9NvhQ/GsdLhLOoGi6mWO2YDaWM+lWnU6aFimOsCWABk3ORkKNDuJU5SI5VXicKttSbVtnnUkt3181K6geB2oW3au2UBCZnPvOYVQPFjE+FdW+PqCEu5dfunTzzADXxFSplKBcLfW/iEVlBbKQhM7jXkRQHGMe1tsjKqEkklZ11311BrWrYS53rLBbh1nYtH3oif3M0k9tOBszW7uXLnHfHIPuT5H8QetV45q1ZOSb0hTguOZNAT031p9h8O3da33gRyO3WedJuE+zYJDMwGo0O3961DYVhkNjKlv7bc1IGucnlA0G1Dnmpv4j8UHFbHHD+LAWzqT2X2iT7g5wNCRtNAp7VvdzNbuCzbX3r0AN5KzcyNNKh4oMyPdbslJKW1Yj61TAJZQJG0TsNNKoxvsfdv3jlRDZX3CxlAI2S2CFnqWJ/KlilewS0rRneKe1ma9mtl7oGhzSRHOM0sxImWbroOdPMDhO0t5rRYtOa2pMNmy+4ROpOuUHnA1mvU4XZsBhexCZxtatgOw6SqZUzeGw8a74W1uySUs3VB1L4l4nxW1a1+Pxppq9rQIutPZRc9osT9Rcs9oe0920ufW4vvK+skfajSVYdNC/aP2aNwNdvdq5CaZtkgarnJ77SdSJHdMTOjTC+1oYkWLYknvEDINftFbfeaTpJbzpNiuJXbquL7oSYyoh92D9oL3TIPMsdBqNZEppLQVFt7M5wzgNuczOEjaVLE+AVQZNa6xitApPaAaBXtrmG+vd1HqQdNqQXb/AGdsnNHLTczyHj+lVcHt3u9fuKbSBSLQO5Zu7mM6k5Z7x66ULco2wulKkU8exmcdmIgGSY1nwND4X2Na9bm3JuEwqBSSdCekbAnflV9nAC5dAzELOpA5c6+hYW9kQFUFpWEKpUC5d2Az5dRb/kGp0k8qMG4pUxuRJ6o+T4v2XxFkjPbInaCDMaEiDqJ0nbSvoPsbhzatqG0za/uK7eyl53u3HZ9iWZYURoFWSfQCIoK9xL6wFNhoIP5/pQ5eVsSHGl0N+KXfrHk5U01F0ozNyWQVAHVi21cYBma49xmuEtEKzIUUDlb7M6Dz8OtLsdxHLca2EZ2ME5AWOo2IiNvEV5w3FLZfvK2upEDMIncDUHXmZrNtdmxCeO5jiHg5tEAUBdAEEyd9ydTAEwKqxOOa0ha0Fa4qdz3u8VPeVY0aA7Eg6GSPMjGf+6u9y4q2swJUEh2gAQ7Noo02E6dSYom/jksn6sLntqR2jKYSNzaVoUf8RMx6kv3JsSqVCs8Be81u/jC2GBEgO7m9PPs7SNJkeC+RphwrjduXTChtFhLmIRDDyJYd3IkwBBmNCdAaCtot49rPfOhdgJcjYl2Rj/UhjTrM3YchzAJuOuhKbIF0PaXLpMb65lB6UMg4ku4e5i7KteuXUv2nbM5b6woxykNkUgQwAygd2DtNXWvZy0kXXzyCO+62oJ5e8S7EmIAA8qOwmOtE9ojJdIIV2QyoUQD3j3nywJHdBGusGiOFcMu22OJxLi5iO92IYxYtKN7kKO6gGpO+yzJkGLctAxo5xmEHaLZL/XKmZ1CkBLZj3iq5FY6Egye8AASdFGHCW7s25iQBOrswOYMx+MDaOupPFrja3Lws2XY2zdAu3T/EuvczKbr9FVmBVBoo8zQXALxGJt9opDm7kUM0sAveuNsByA0E6nU1p9aCo12NWaQ9kgIrjskYgwGInXKRFtlGUnlmHKZr4XgxZtFrgZZlirR3VTTZSQATA3k51rjifCmxLYa1mKqGbtCNDAVSDMEaW9B600x9oXiVtnQZWK7k2hmXmOZzNprCJ1FZJJDJ+j36H4L/ANVSs59FxH3m+P8AepSb+gX+zP4fFs97Lkbs2BQtrzG/xobB8BuIGa66q85UBJ0GxOnM8qLxouWwS0KiD+Ix7p6QBzroOcQ1m4iZ1MZmDEAFTvANKr8Gy+gPDYhLV6+LkkbTMco332NericpK4awNBq0AAebMTVHF2Rb9wuoZcxJU7eE0Ph8Yl9cre6NlAgfCn4+N8qtCymoHGN4kIm7czt9y2wA/quNv5KPWkNxnuGEteWUE/PWvpPBfZNGUMLKWxyLQzHyGwo63YKZwAiKv+sPTwHKivh0gZOXpl+FYW49rLeTI67E7+B/I15icVcZBbuEmGiD4U6wWNQl5YOZ3GxoHEBXun00o8nFSTXoYcm6ZdgODMUzadVnadQPxonCXLOFt5b1w3WiGULIJJ2k9PjRWKtPasMbWVjcylS5hEGzGfy8azv0KdWPat19236faNTaodSsecQuklXwti02cfxWEt8/wmrcBdcK63WFxiMxVTodIKzsOsihOGXSoNu4VKnQqo0XpHQedH8OwnZyWIZpyqRp3SZ18YoNV/I3mgWzhbQBOEREuRLIAvbf0u39jWf4o6qxGJfUHWyhOcnf6xo+Q+NOOJ4diF7N+ytNrltr3s32pI8eZqvE4jDsoGKM5drhP1g5d7LEjwJNHO3QMaWhBhvaebiotrKk6qqyDy7wIlvU084tbVACABmjrm2iDRa4pbKnsbUrAKuIbOTtkA+c7Ukxb3yZxGUEmco+yOhjSaVq1aGi9h/B8M90kWoDfeKZoHXUgDzNce0WGW0wQNmJ1dpJltt2J2+FOfZvCE2nOcW00iZ3g7jmBoY6ikPHLYF7IuoQBZ5nSZPiZpZ0o0PD5SPeHvas22vXQSq+6o3dtwvl1oDAY+9ib/bCT3xIJEKBBEQNAv69a5xa4dmC3XZio/hiQo84I/GjODYgWr2RLR7NipYiNB4/jz5VZUo0Sd5DPi+HNxYsgZQ5LoCBlJM5jmBkDXbUH5KrNuLgA5aU5ucZw9t3u2rNy67sWz3Wi3ryS2IzD0O29K7DzcZtBuYGgHPSNhUOSNNIrB6YwvcQsqW+iq2JvESbjSbNsxAW3bJhnmBmIAGpmKFwPAblte1v3Fa4xJylhA13Zl5fyjry2pxicavYBcP3ndcxdiAwU6fVrsOkzI011FZvhVt2xJRVYRObutIH8zOcxPIAnnVZbJpDUC2C1y9dDdoCEJ7uUjQlJmYIgQIHQmrE4gzFUsozaTmaCNtveLg9dBHzoXGC3buf+4uAZgBatLuFGgBcyBJBBiddZpLj/am4jm0mSyix3FjWNw7blt94plFvoDpds1eIxNtCput3wdVttIBA+24Gh1HjrFVY/ijXUa2gXMdbYibTnof5o6noaQ4vhLm5ltq0hjGWBGYgzDAjKRBzZljnyrT27drAWu3xBzMQci6B7h6KdO7O7HXeKyW9B/RRw619Ds/Ssc3fPu2wRv0HUjmdgCY1379o+KPewi3cOe9chnGhzi2s9kNNBlzXFXnlbmIoTHYpMYV7fKyuAUU6ZJ2CsNhy33Gs87+AYRMOGtBne0SO7pmTWZBG0NBDAaNqYk0cor+/+wSTM17O8btuzE2whXKZUwplwB3fd3InTYmtNiLC/TBdJCtaZwyxMFlYgSJ1BbqNCOlL+LcCGHuP2VpWNyDInKwZjrlkBVA5CIJI5CnOLsM+MxKKyw7qoyqAyqAwZnaO8QJOswBHOhq246BukpbD+FIFsnK2ZiBa7p1hZ1PQkGPMCsjhPaEpiGuMGzZ4YKrQoBy5TP3QANvs1sL+PRrxREgIoJgAZl1UrI3MSfUULjOANibjZAFOYi6+X7Qgh5BBOdSrDcklqKWsfRujRfQk++fj/apS3/BD/vP4f91Slw5Ppi1ExA9pbVhRZvfWqTrpIFN+GoxP1bA2GAKFdMpGsHw8aoPs1YtSchfwOvyNFWLvYiRCzslbwWvTK+3+AysXU+8dRWU4ZeYXFA6ivrN/DI4JYCSNVP5Vjv8A08C7Mghge70qnFy4LEEoZ/I+iWMOTYU22BaNRJny6/CsXxu9dDRiWCodgjSvrznzih8LxLEWHAYTruDp6Ux9o8UMZhj3B2i6g7NP4GktZWPjSEdviNlJyn0FNP8AFbfcIHvRrXztmINMuHEuygnnXXJJRIQllI+sXLyvYBBXuGJImAelKPpCKZRbjk7tED1J/AVOCYW6FvJnXKydwgahhtpS+3hL5MFWPUsfwFefL9HWl4E3btxg05FXov5k86b4bGKnZWnJzaleeoHM+tLML7OEuGvXCf5Psjzp7exNtTuCeVZRM2UYLh11mvJdA7NmlDOuok/PSh39lMKv8WWAMwW5+Mb02wNxngrrB8lof2gW3qxDM3RdhHOn6YjsGXjNpIt2LRKjSQIQevWk/tFiGLJnKg/dHLzppawnZ2+2uaM5i2sHn9phWZxGAu3rqWtWc6l50M6kiNlG1Z36GLVluAx7G+EEld4B0Bnc1delr7Tvmij8Jh0sXksWwGgzcufzD7I8KBx9zLingbn8RU+RfJIpB9sGwnDVxWIdTaC9mZuOJExspBMSeopjgcQnaXDICnQHloNadXMG1nDFQAbjCXIIXfaWPQUlfBWrWHe5cjKJnsySOQ9486pO5UicfsT8Vxyr3LLXbrc3Iyr/AEqNY8yabcMwNz3mXKvVtB86SJ7VEKRh7QtoNM5GY69SdqAxfGrpPfYk+J5fpTPjbYU1WjXYbsLOW27NdIMqQsBQTGkankDFecV4i0C3GRPtEaL4L3SGEDWR8CKQ4fFF0Vl99dR4jmp8xtR1nC9uApBuJqyN92d1b+WeW4Oo8Uf2Me4lA1gW3BLDW2SZUzoV7QDSRB1gyPE0JwzgrYkgtYgqQrM32hsIOxIiNJ0itL7M+zWWQXLLzUx2S+pGvppRXEePrazCxqy6ZiIEf/HIgnxrLKq8+xfRnYwqYcd4B7sCF5KOWb9KTcZ9nhimzszC5GjSY8suwHlQXAsfm3PeJ1mZJPia09oxUM5J/HS/2XxVHzfFYa9ZDLchShg5lUyrbRB92ecCmnC+MF1hTmvJ7smMwHIwd4kA78q3PFOEG7bP1PaGIyHRSNDBJqq37JMQAWt4e3E5LaAvPMZtFHmAa6ayXRC60D8DvriwLVwZXVgyzvuJB0GhjoNQDVt3C3FOIuW1d7l+42QQSEXMdYgZVnr08ad8M9ncNaIdQMw+3caTy+yNOVEYni8fw0N0zuxC2x5AU8Y12I39AHAfZVgy3Lu+WCA3XUyfdj4034lxnC2FAYho7q20iJjbWBMeZrKcevXL6hLt1vemLOgjXQjURB8dq8fCqyibYMAQbzc12MdfGnjNR/iDFsI//I9j/cH+K/pUoeD0wny/SvK35eT6Qaj9AScWyKO2A2+FUdot9iUAJHM9KlSlSvsT9kxOYaFeVBYddalSub/kWX8S3G4MtE7df7VmeN+0ioTbtqSRoSRAmpUro4opumRnNpWZzD4XtSTsZrWcG9kWgNDKdwx28iDUqUeSTyx8DBLFS9NHZZbLKCxZiY0orE4kpJLBROgAlz6CpUpUg27JhMNdumWXs0I3b3j6cqF4pjsHhrgDgvc0gHYeMV5UpYrJ7HopxPtIXvnDlsocd2NNxIp7wnFC4oFwe4d4iSNINeVK04pUGLsTe0Nm7iLwFsQTprsq9B4mq8UowVk2cOC99hDP90dAeXlUqVrpWCKvQp4XhLgJZ3AjXQy3jNP7dtfpGcrIVA5Y/IAVKlT7mirXxYJxzjIF1EY8pboM3IjmIobE4NbfDWR2GTPy6TI+NSpTwW0T5EkjG2OOFHHZoOyAgodmHPN4mthhPZa1iVW7bnsfea2ZzoRyXqp+X4SpVuZY9EOK2rZ1/htu3cLXGBLaLbA2HIBR3jWmtcFTIO2kKdrQ7s+YX869qUkeNIs5O6PWtm6RaLmyu0IRMfCurPshhEgs+c/efvN/1aVKlGwYhlngeGDFs7O3j+QGlMEe2g7qOfID8YqVKR13Qxw3GBt2b/1XPyBNCvxcAe4B4k/qalSpwm5OgtUhc/tLOigE/wAiz/aqLuPbQ3SEnZSZY/0ipUp/aEAuL8TvWSyhI7oYOSCGB3ygbRSrgJfEM6XWYELmGVo5wR12INe1KWT0NF+jP/0s3+0uf5qlSpSUPZ//2Q=="/>
          <p:cNvSpPr>
            <a:spLocks noChangeAspect="1" noChangeArrowheads="1"/>
          </p:cNvSpPr>
          <p:nvPr/>
        </p:nvSpPr>
        <p:spPr bwMode="auto">
          <a:xfrm>
            <a:off x="120650" y="-987425"/>
            <a:ext cx="2600325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564" name="Picture 12" descr="http://t2.gstatic.com/images?q=tbn:ANd9GcTc9T5S7Bb87Xe9GSYCrV-HW09TP4eewM9UoJtbuxCjyFodjNivg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2743200" cy="3181350"/>
          </a:xfrm>
          <a:prstGeom prst="rect">
            <a:avLst/>
          </a:prstGeom>
          <a:noFill/>
        </p:spPr>
      </p:pic>
      <p:pic>
        <p:nvPicPr>
          <p:cNvPr id="23570" name="Picture 18" descr="http://t0.gstatic.com/images?q=tbn:ANd9GcSJO28-dyprXlpxiNqdwvklc_mOXCqQgfTb5VU3QUPQGeL2OUiOd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381000"/>
            <a:ext cx="2571750" cy="1781175"/>
          </a:xfrm>
          <a:prstGeom prst="rect">
            <a:avLst/>
          </a:prstGeom>
          <a:noFill/>
        </p:spPr>
      </p:pic>
      <p:pic>
        <p:nvPicPr>
          <p:cNvPr id="23572" name="Picture 20" descr="http://t1.gstatic.com/images?q=tbn:ANd9GcS2Hv2NWBhk6AxBGZOAan1734iV6WZUvs2sundjams53_oyQPO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5227313" y="3916687"/>
            <a:ext cx="2894662" cy="1919288"/>
          </a:xfrm>
          <a:prstGeom prst="rect">
            <a:avLst/>
          </a:prstGeom>
          <a:noFill/>
        </p:spPr>
      </p:pic>
      <p:pic>
        <p:nvPicPr>
          <p:cNvPr id="23574" name="Picture 22" descr="http://t1.gstatic.com/images?q=tbn:ANd9GcSW1xp1qGKeLONTGAFJT59KjAdsMl9_CvlD22kxz776LOgPzGSMs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3810000"/>
            <a:ext cx="4174575" cy="2828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4824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Interactions with the  Environment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Limiting Factors- A resource (food, water, living space) that is so </a:t>
            </a:r>
            <a:r>
              <a:rPr lang="en-US" sz="4000" dirty="0" smtClean="0">
                <a:solidFill>
                  <a:srgbClr val="FF0000"/>
                </a:solidFill>
              </a:rPr>
              <a:t>scarce</a:t>
            </a:r>
            <a:r>
              <a:rPr lang="en-US" sz="4000" dirty="0" smtClean="0"/>
              <a:t> that it limits the size of the population.</a:t>
            </a:r>
          </a:p>
          <a:p>
            <a:endParaRPr lang="en-US" sz="4000" dirty="0" smtClean="0"/>
          </a:p>
          <a:p>
            <a:r>
              <a:rPr lang="en-US" sz="4000" dirty="0" smtClean="0"/>
              <a:t>Carrying Capacity- The largest population that an environment can support.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Interaction Between Organisms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Competition-When two or more individuals or populations try to use the same resources such as food, water, shelter, space, or sunlight.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accent1"/>
                </a:solidFill>
              </a:rPr>
              <a:t>Predators and Prey</a:t>
            </a:r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Prey- is the organism that is eaten.</a:t>
            </a:r>
          </a:p>
          <a:p>
            <a:endParaRPr lang="en-US" sz="4400" dirty="0" smtClean="0"/>
          </a:p>
          <a:p>
            <a:r>
              <a:rPr lang="en-US" sz="4400" dirty="0" smtClean="0"/>
              <a:t>Predator- is the organism that eats the prey.</a:t>
            </a:r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Predator and Prey Adaptations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Camouflage-  blending in with the background.</a:t>
            </a:r>
          </a:p>
          <a:p>
            <a:endParaRPr lang="en-US" dirty="0" smtClean="0"/>
          </a:p>
          <a:p>
            <a:r>
              <a:rPr lang="en-US" sz="3200" dirty="0" smtClean="0"/>
              <a:t>Defensive Chemicals – animals that defend themselves with chemicals  e.g. bees, ants, wasps, poison arrow frog, skunk.</a:t>
            </a:r>
          </a:p>
          <a:p>
            <a:endParaRPr lang="en-US" sz="3200" dirty="0" smtClean="0"/>
          </a:p>
          <a:p>
            <a:r>
              <a:rPr lang="en-US" sz="3200" dirty="0" smtClean="0"/>
              <a:t>Warning Coloration – An animals chemical weapon is often advertised by warning colors. The most common colors are bright shades of red, yellow, orange, black and white.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data:image/jpg;base64,/9j/4AAQSkZJRgABAQAAAQABAAD/2wCEAAkGBhQSEBQUExQWFBUWGBsVFxgYGB4cFxwXGBgdFxwXGxgaHCYeHB4mGRwaHy8gJCgpLCwsGB8xNjAqNSYrLCkBCQoKDgwOGg8PGiwkHyQsLC8pKikqLC0sLCwsLCksLCwsLCwsLCwpLCwsLCwpLCwsLCksLCksKSwpLCwsLCwpLP/AABEIAOUA3AMBIgACEQEDEQH/xAAcAAABBQEBAQAAAAAAAAAAAAAGAAMEBQcCAQj/xABNEAACAQMCBAMDBwYLBgUFAAABAgMABBESIQUGMUETIlEHYXEUIzJCgZGhUlNiktHSFRYXM1Rzk7GywdM1Q3KC4fAkJURjolV0s8Lx/8QAGwEAAwEBAQEBAAAAAAAAAAAAAAMEAgEFBgf/xAA1EQABBAECBAQEBgEEAwAAAAABAAIDEQQSIQUxQVETImGhFHGRwRUyQlKB0bEjYnLxBiRT/9oADAMBAAIRAxEAPwDVuYOPraLrchUVSzEgnG4HQb96iWHOCTJrRhpzpyyMm/XGHwaZ5/4Q1zbvChALoVBOcDzA9t+1C3GeTC6xrEFcJ4oKXDyOpMqgCTUxY6kxlR7z0qyONpYDSU4m0cHjjZwNOfTv92fWoE3Oqp4up0HgoJJNmIVTnB2/4T09KD7bkeVJVLOhAIfxzn5RgW/geFvt4efN1+zO9TOWuUGgSdZRCBNBHbkR6vqIyNI2ofSbVqOPxoLW/tWb9UQ/x8i1unix6kaONgFbIaX+bX36vdUu45m0FAzIDIxROuCwBYjOcDAB6+lAvCvZ/JG9q7zqzIWa4IBzJIC3gsucbpkdfSo9h7PJY0QHwJWSRHKuWMUgSN01MAgwzGQHPm6DJNZLR+1av1WmpxSTO4X7j+2nvlz+i/cf21R8u2jW9rBCx1tHGELb4OPTO+B0Hwq18RsdKwWeiL9V5LxaUdl+4/tptOOSei/cf210VPoKbMBoGnsiynf4ak9F+4/trkcak9F+4/trwRfDNemH1FZLmDou7p+PirnsPuP7acPEm9B9x/bVRzFw1pbG4jiGqR4nVAGAOojYZOAPjkUMycEv0jk+SRtbI8qkRB42dVWAqWGZPDAabSSurcLnvip3PF7JgBR5/CTeg/H9teDiT/o+nQ/toQew4j85kyk+L5ikkKq0OtiBAG3RtOjVrIHUDPWo03CuLMpJkkDhMARvEFLi2QjrvvchgT7j2INZ1rtI6F+/6P3H9tdC8f8AR+4/toC4d/CMqzMPF06ipyYwSEuyGEAP0T8nBALHGcb13c2fGB4ZjJLeC4YM8YQSfOaGYjdnC+FnC6cjII3rBf2KKR18sf8AR+4/trg3z+i/cf20GWvDeJlJdUs6kQnwRmHJlZ2Hm8xDMq4IJYDcdxRNyvHP8ljFyPnfMGywZiNR0ksu2SuNgTj1NYMjh1WqU4X0nov3H9td/Kn/AEfuP7ae8KuvDFYMz12go4un9B9x/bXpun9B9x/bT/hiuWArPiP6lFBMG9f3fcf21z/CDeg+7/rXknXbevAhrviuXdIXc1+y6TgbuqfrHGasKpb1DiP+ui/xiroVRG4ltrDgLVTxoHUvwNVoLVeXunI1en+dQ9adq9SJ9MGylf8AmURCfSnxHTwQdQadjirrnrIao3yEGvV4ePU05fXyxAZGSQcD4VWNx86mK7qRhNts46mvIyuLw47tLjuq48N7xYCsDZ49a48EjuaZs+MhtIILMeukYAyf2f3VZyQD1p+PnRZIthtYkhdEaIUBmxXSSinGtBXJh9BmqSAUsEqRC6n6tSDKtQELDtXusnsKndGthymZT3V48g7H8ajhT6LS0DvilmMWt2nvEPrS1n1pjArllHofvrOgI1JvjXGRbW8s7AsI1LlR1IHpnaqay9pFu0LzSZjRJPCJHziklQ+Q8eVIwd+mDU6/4fHPHJE4LIwKOA2+/bPUVUTchW0ilXWV9Ta2ZpWLk6PD3Y9tG2K74LeqNSmy8+2/ipGpdi0hiDCNvDBUOWOsjBAKEZGcYqJL7TLURl0k17OQqqxJ0IJCTgbDQQdR2wc+6pMfI0OtWAfyuZFHiPoVm16gEzgBtbah31GlH7PIEj0gPp0SR41knRLGI3UZP5KgD07VzQwLtpPzunieEDmX5vyEY2lZVBDHAIGrJIrh/aFbhQxkOGyVPhSbqgDM48v0ApB1dKreXOG8PuLl5oWbx4XIkRmwVZhp3XUQQcbYJGQelW0XItui6RrK6JIgrSMQI5VVGRRnCrpAAHauFrEWV1dc8wRsFaXcuYwAjEl1VWIxjsrqft91QT7QLcQRysXHixNMilG1EKrMVG2M+Q96kS8gWrx+G/iOpcyMDK5LMVVTqPfyqo7YxtivW9n9p5NnPhp4S+d/oYddJ9wWR1HuPfArmlqLK8j57txnWSmCBuCWwY0kLMAMooEigk9M05NzzbASEyYEX0iUb86YfLt5vnAV2zg03NyRbMd/EJOxOtssuhIyjHO6lY0yO5GabvuWrWON2bWo0spxIQcPObgqMkDJlP3bUeGEalZi78RYHGdLyRMMggkFsg4IBFE9CPD7eKOG2SEFY1kjCA+nieu+d870W05raFLl2qzismGX4GoDTL61Y8WVcam6KpY7Z2G5/Ch/gXFba+h8W3kR1+sMHUp32Zckj3Zq2N7QACpnh12raAipkT1Eith2I+//ACxUqKPHoft/6VyUgg0hh33Q5e3GXbDsyglxsf1d68jtWYZyfsOB9wpziNqVkOoKA2QNJxt3bT/nTUdwyjHUeo3r8nzvE8Z187X1EdFg0ppi2/qNs+4/99aIOCzho8DV5eob/I+lDzPsdWN8ZB7DtRLw9HSLDMGHVT+ia9r/AMfEnjmuSlzy0MTz0Lce4bdNdo8GpVMccTurKCFN0rSYDbZ8HVvjp76Jml/7xULjfMcFlbmeckICFyAScnoABX3pul4d2UJvDxjEOjUz+AyuGaIIJfnQrsQSWbHhbacbDcbivUsuJsoWRp9LI4Uq0KMrEsPnvOxYacaSpznriiCDnaJ08QQXWgoXDeAxBwxXT5c79x2IPuqRwfmu2uh8yzOc4ZNJ8RDnT84p3Tcd+uKVS3uh3g0F+lxah/EMCwRpKHePyusRDElWJdteNsehzTXGueLxL6S1tbZJigDehwQPU+po7wnoN6prTlaOO/lvNchaVQmg40KBjp37VsBo6Lcbw27Q1/GrjH/01f1l/bXS81cZ/wDpw/WX9taB5fSok/EESVEx9LO/wxR/C14p7BZFxvmm+jvVbwvCuXUZhjbWWHbWoyBtWpcp8RupYtV5AkLnGArZJGOrD6p91SLThlvHLJMkY8SQ5d9ixwMYz1A91T45FJziuSEu6LUmQHADZPBxUfiVyFidiMhRqIHXbfbcb/aKedtjgDPb0z76FLbnMeKYLyEQnJGTumOxP6J/K6dqSIx2WBZQE/L8/Gp2u7S6nt4SGi86BMYO8atG3zi5+sfeMmiXhPJU9rPZyzcSeUQhgySkBTqTRhCT0z+VnoKNZ7f/AMOyW2mIlSI2VAUViNmCjYjO+KzLiXsiuZiWkvzKx7yB+vwyQPgBWwwLraPMrUjcgoWTD4BxuMEgbDV0FUkst3Hhy0co6vGqY05/JOcsPf8Abg9KyO+4PxPhTalkkCZ+kjFoj8VOR9jAfGjnkT2ofKm8K5VEf6sg8qM35JUnyv6djQYx2WzGR5huEWWnMUMmAW8NsZ0ucHHqD0Ye8GqbmniEFxE0SnxApDuy7qNJ2APdi3lHxNTuJcsB2JTw8Z+g6kqP+Eqcr8NxTVty2VOX0aF8yxxrhSw6FidzjtXNLhyCP9ECyf4TPCnCiKEasRyxpvvuGGd/jmjegmwnYyEFdvlK7/8APRsKZIKKnYbCi3sQO56AHOemO+fsr51tuPR8E4u7W0qXFpL1EbhiIyc6euA6N0z1Hxr6UK5oX4r7N7GaCWHwEjEp1syDS2vqHB9QSdulJPdbpN8rc7WnEM/JmYkDLBomGD6Fsac9+tEi5FYjwi3vOWrkiRGuLCUgs8anY9A2PqsBsQdiOhraeEcUiuYUlhcOjjII/uI7H3V0P6FYLOyU9kr5JUE9sjPr+G9U7cuMNOCCSSGPQaOuKJdNeaahyOHwTm3jdURTSRigVU2nBAjPnDK2MA9sf9anNDtgdKkaaWmqIIY4BUYS3ufJu5QJLPPp91eJw9ShVgHU9QQCp+IPWrApSCCqvENUkaDaGr3k2zCu5t0GFOfDBB0jLnCoRvnfbrmqjka64bIHNjiLw2WJjsGkBy6ZJJLglmxnDbEHpRrxC6WKNpGBKoNR0glvsA3JrFucOB/I836WzxwzTKXhRtL5LBlLMu8QJyQBnDEZ2bFYtNpTfaf7OL25uhNBcM0X0tDs2Imzg6AgJAxg5xnrR3yNb3EdlFHduzzpkOSOu5wA31wB9bvVlwbisc1rFNGx0MoIMhwwxsQxP1gQQfeDQBx72hXV00kfB7d5XTytcEAxaQcERajhsnufQ7V21zTstO8L30O8XUJMsrtpRAxZjjbpt8atuXJpWtovlJX5RoHihcYD98AUP82cpR3twiSPKowfoOQPtXoftoLiOXNdZGwnz3XoqC39plsGmeaUqgYLDGFy5ULux+JP4VM4Bz811cxrDZyiDJ8SZsgBQpOew9Kd4D7LPkd0JUlWaM7Mk0YLAZyCrDuKPRbgDHb07VhrpCPMVXkHH1Ews2PU/wBIZXnIHcRkqc48w1FQM6gmPTfGal8f5djvYlOdLDzRuBuAR0I9CO1D0/szk/hNbhLjTaghmgIYn6OCAewyAce6iHiN5dqSIYF0L0LNkn4KOla1KZjTflQFPylfxNgJqXoGjOR7tgQR8ateRZbm3aaO9eTbSVVgzsG1NqKFQTo04+2rqLngKdM8To4/JGR+NSrbne3ZgpLx5OAWGBnsMjOKPECe9sh2LVYxTxyxllZZE3BIII2G4PvHcHf1qs+QWzlWEUflyfoIRhgAcgdNyN+uRVibWGeJowPI25ABQHfOcjGckb0LX3IqLjwg0BCgK0Z66QxBfPUA4JPXcCul5UlOHJFltbqBpDE49Tkgen2U5Lb+U7fjQdacVvYCfFi+UoOrxkCTSX2JQ92JG3pVpwTm83MzQm2kiIUtlj0wcYIwMH76PFStrpMWNthicf8AqU7/APuUZUM20exOP/Ux/wD5KJ8V1zrTWtoJZrh3A6ken2+lBntB51ksTAkagtIQSSeiqQCAPfnrQZzvz21wbcx6owj+JgNnUQRg6cdsHHxpJcAkyZLGHT1WxXEiKpLlQoG5bpj35ryztUjXEaqi7nCgAZPU4FY3zhz093ZLEV0lmBJUnfTnIC9xVpy/7TJUgCsiyFfLknBwBsDjbOO9Dac6gl/GsG55LWK5ZwB1oFsPaUZG0mH3k69gB33FBXM/P81/MYYHMNspw7qMs3w9a24Fprqq4JY5WGQupo5k/buVpHHfaPZWuRJKC35K7n8KHD7V5pj/AOE4fcSjsSpwftqFy1Jwm1wRDI8neSVQ7f34FGMPP1njHiFR71I/yrmh5O60M7FH5KPzKHl5m42+68PCj0ZgD+Jom5a4xOYAb1Vjm1N5FOcLny5weuKdTnO0bpOn2nH99RGisJDnxIyT+mK0GEIfmMkFCh8lefwrH60zfSwTxvFIBIjjSykbEGq9OB2h6BT8Gqq5w4EiWM7wZRwucg9gRn8M0OGkWiFzZZAy+ZpEouYQgTA04wBjbGMd/dTdtJDEipHhETGlVGAAOwHah3kzhsFxYwSMuWKAMc/WXY/iKuv4tW35A++gCxa5I4McWnmDSsf4Uj9aFeaeb1tZYnEMkxOrGgE4xjrirr+LNv8AkfjUmy4TFCcxrg0FpKGzNa6yLQ1wn2uWcraH1wt6OuP/AOUZw3qModWDKRsQcj76qOMct210pWaFHz3xhvsYb0C3/Kt1w4tJZu09v1eFtyF7/H49aWWubvzVLXQTeUeV3ryP9LTDxaP1rn+FI/WhDle6sr5MoumQfTjJOV94z1FX38WLf8j8a23zCwpprhdoeKKmy3cLdQD8VzUW7itpFYMq7jGdO4/7O9Nnli3/ACPxrz+LVv8AkfjWtKV8QAn+EvBBEEQBBksQMkamOScn1NTG4nGdifcdqHeNcPtrWB5ig8gyu53bsKpeQHgvIG8Rcyox1b4yrHUrfccfZWhGa1Jw1GMy9LRmbiHOQcHVqPv2xXOuJWLKzA43APlbtuD3pj+LVv8AkfjSHLNv+R+JrmlJ8dqZtXyh/wDuU/x0TVSXMCxpGqjA8WL/AB1dZrJBCY14cLWUe2SAtcW3pofIO31geuR2HSs6Q6sggkgnGkZ7dPf/AJAVqntM4aZbqAdB4L5Y40qNS74JG+M1mkJhmgMsKyhUbwwSDnUfycHp0OKiePMV5uRG4vJ6KJEFC7qxUMABjAB7lc9D0p+1GhyACAMjOAASScdPh1rm4h3CqDpByeo3Pp+yodxIyKHx5h8dOOm4Pp291cZZcAFL+byq54jfGOzfT9OVvDB74zvio9qgjQINsfj61UXnFC9sp28j9vv6VXnmBj9fHuxVLWOLj6L0szFeMaGNvKiT8ySi0TV6Z8daEY+YiDu2ainje+R/0pwjd1K8wYLjzRjLxEKM7nfFNx8SDdFb7B/1oZ/huRjgEnPRFXqT7hRDy5yTxC6dcW8kURYBpJPIAO5w+5+ABphMTB5nJ7cDfkp1tIzSoihsudIG2c/Ydviaaj5gOtk1soCtkFuuNiMA4q0/iQtuJDfM8CjPhPHIzs7A7HSE0gEb9R1oisJOF20IXwSWkQl2CHVkjBCk9MjOw2qR+XHdMBKui4bpIfyQXwjmGeAFI5mRfEUBQ2P509h8d6JeFc23bnAuSN5Blig/mhv9L31B4TxSCC7m0xGSKRA8MbEAZXBAOQcEDO4FSLznTxoljNpAseSRu2xbZsb4370qPJcBWlW8Sw2eO59/m3+oUq159vTIV8SMkddQTGyFjuSAemOvevbb2p3jKSI43wGJARs+UA/Vf0P4UNxzR6nU2yPhc9WBPwOqrXhPD4JRgWaDUDnMkgIyMHGD3AH3Uw5JbVheYzG1Cw7/ACr+39p9ySwa1Ty6tXmK404z1+PSjrgnGFuYVkXbOzLnOGGQVP8A30IrG7Xm7hsUKvJaXCkt6MQHUZJWUuA3w67V1wH2zQQGQGCVELkqEZWGjtqVvrdckHv7qY2Zx5hMOM4HYo65t5PdZPllj5J0OplGwcfD193erjlHnFb2M5wkqbSRnqO2oe7P3Gg+D2peMC8LRugIyrqysM9tmIzVDxfjwW4jvLfCSf7xVOVPbce8bGlOljY62n5hepD/AOwz4ebmPyu+x9D7LbPErxpKCOGe0mGRCdBDAZ0kjcjcgN0znoDjNUfCufi1+5LMInAJDbCKNFJO+cZ1EZPcYqsys2o8148kTmOLXCiOiMOa+AR3KmSVnZYkdliUnQX0nDMoGSR6Vm3KXMNtZFZPCu/G8wfSG0OCchShXoNq13xiRkfEfb2oZ5+4xJDbEoxR2bGQNtOPMCe23cb1Q4hrCStR5mhmgi/5UUe2SE/+nuD/AMh/ZS/lhh/o9x+o37Kh+zbj7FRbMCSNTBtW4HYMp369O2N+tHjyAd6zERI3UFxuRH/8x9Sg1/avC+kfJ7jZ1b6B+qc9xRzyvzGt7bLOqsgJZcHr5WI7ffVRx05gc+7126GuPZD/ALLT+sk/xmiVoAtXxFj4tQbW6q/a87eE4QMztbSKuPe6g+/pmgLgvBDBZJbHUsruZHx9VjgKBg74A3+NHvtPti1xAQcBYpGJHopVifuFBVnxNRYzX0ILaCUQOP8AeEqq7DqPOD9lePI52ogd1K/U4loGyq0iRvHVVd2gIjcFMLqyfMcMGJyDTNry1NdExRR7yfXZm0DAyASdwaqeU+cZhdsspDR3Mo8fKgbsdOsEDy4JHuonvGe2nYKSpUkev3CsykwlIkY2J4ceSHW5MuLdZ0mVVAIBw4JB9dPXHvqz5a5HsZZHMs+Io1VWJVsvIdyVx9FR0zuac4nfGcgyjzqMBh1+Bz2pzlmWJUIlypLnOVyCDisGcmza9743FkxWgHztNb9juribkfgrRnTI8ZUhS7ayuSeu4G3bNWNnyXwiIEtE7aGx5iXzkbEDoV+NQSsJXAaMqMEb7MD9Ug7hhXpRfKEYlsjGwx8Pf6UF+rYEqZkwo8kU2vMljaKPk9oE3xqVFUZ9SRk03xD2lagPBVdQUiTVk47ZHquaD+N4jYqQ4YZyCNvXIFRuF8MuZl1RhAGbAZgQMdyNs7+nuqpsGvpamdPp3JC5uuLCSQhnaRjsdR237Y7fAYruW8kAUtDqJyEyfpY9ANztvRMns8QvmZiT+UhCDA3IOD37HqKh+0WL5MtndQRLiGfMgxnysABknt1GfU092OWiyAstyQ800oJubtzokRdDA4XGoDB2+PeiTg/DLmVY+uvTjGk+Yk5GCcZHvq65/tlazEsWCqOGXH5PTPp1H91E9hdlrdW20ug64A0sNx5fNQ3F1Fwaeyoy8kmGKQ+oPzB/orMZvaPDCE+YMkgcpKjqoC6fKdDjIYk1Scb9rFxNCsUaLb6H1K0bHVpG4U52O+5PfHSjyb2hW8LiKO1UpCcRlVXSPUgMuc570OfLbU3Ek44emqTOVcFkGepWPZQT12qZxijO6mZksIXie2NJViW4sw/h4PlwyhsEF1jZcDr0zRJZcBhl+e+TwqJcOPmlLbjbqSq/ACqeDmUxSM8MEMTMAoCxAAKN9OO5J3zXF3zpdschlX4J+2uxTY4PnBU2RlOqo0bty/DLgPEp09MeUfHC4FKPk+2U6lgjHwG39/pQInNd0EJMx7AeUfW+C5PwriPjszwgeK6hTpIzjY75z8M/fVXxsAFsjUge87klTuK2S2lyynBtnbzKrAkFfMCChyrBuh7UOxTyzSuylgkrHxAcfSBJA9euD2zjeq67dAxYHSepZc6STvvn+8VactXJVdShGfORknTnP1sb15sjnfmG1+y9/Ny4ZsZrhfibBxPWkUXPEp5IC812qRK+ljrCgSDopwcg+6qG8nEg8s5nX4sV332JpviHJPyiRpWvI9bnxHXwyItQ2AABz7s471cXN3NKojlihiEa4UxyZQgDsp3AxvS5a06g6z8140sMejU02fmqXh17JDKHiIGgE43zvuWG+PTbpVjNzbdMdRlJz0yB+zFQEVUYF8Eb4xuPwqwsr6FgyvE4jwqnB3VyMBsHb7KUMyRraF/womuJG6e4LxuaScI8jFSrkgnbaNjWleyI/wDlaf1kv+M1nlpwAwXEbBtSMkhG2GUGJ8Bh6n3Vofsk/wBlp/WS/wCM16mNN4kBdd7r3MOxAb/d9lUe2niLwW2qMZeRGgHuVvM5H/IprNeTLp24VJAR5PlEMkZI2OmeISDI7AFCfjWke3C3DWbMCQ0SeIpH6TCJgfcVdhWb+xC+xeSxHfVESuexDqWxnYZHX/hHpQ7YOKehXly0MtzLGFOpkl0qN8MnzgGPdprQOZyGmYg5364qn5P4eU4sJBnzPeDHpoBX78tV7ecNYtvgF8lVJ3IAySB1I99TZJ1EBTZILgAFXcO4eGLEkBVBZixwoAGSSfSuY44poneB/ECNpbbBzjII74PqatbDg7TQXEA2aSNlU+/GQPvFVXIfAnSyu2YYkMojZD9NRGNW69dy34UhsbXRlyQ2BpbZURo9qSTOuNLHA6YPSpDwsvUYrmOMkgAZJ2x6k0nQkGMheniUx3ErZ9c7/fUm05pu0baTIHRSB+7mnL2KGJ0jlkEYRS0rAZJc9EGO+KifxoA2srcDt4su5+IBpzA+tivQPC5G06WmiuqMLPmS9kXeJFUDdmwq/eRUa85utULmeWNpHXw2EWWGnHTB8n24zQyvA7i7y9xOWUdctpQfHJAp+Dkpf9y0Up/RdXP4EmqfGdpoklba3Hi3ALvYf2n7znxJLYWsMEjRhQilyOi4wc9e1QbbmS88LRFHH4cQCa2ycY6DfbNPP49vsFG3VXTY/wDWq/h07yzJFnSiky6fq6zsCwHXB7UrxXE2vXhla/De4BrdJuqs7/NOvxu//ORJ7gg/ZTX8MX39IH6tXNpDqd7OVlNwo1o+yiVG3BH6Q3GPdUG6smRtJGN8VlxcDS8h+ZkNPP2Cjfw3fD/fI3uKD9ldPxy5H04YJB8MH+6utPal4P8A3ms61j4+b9VH5tC5k43HpxLbPCD9ZDkdPQ7etcGK3mTRFN5RuqOcNqxjJPfPpXE7sZd0fKDyDJAOAeu2eh7bVGngSUYdQjMNQdBliQW6Y9caR61Q1Y+KhkIEsQ+bTXtyVdccGnWI+ICdRIVc7dgDkdh1qOl08bgHEYznIOzYwMZ+AP20/acSmiyFYnH+7bdu3UdjjtT/APCEMsZU/MtnVuCykgYxg7gfCmkmqcq/hGS34LgfQ7H+OhUqe5wNmIOMirDgkDHzMxOsdQNRw3uz61UcHnEjBBp1YGcjIIG+2PfRxwm2EJaSTCqoOCfLlhuAO7DVtsKgmYGeXuvGGPp2UbitzZ2KL8p1SsRiJFAEmCc63Uny9SBk70xw69ivYWFsSmMCVJDjA+qx07Ee/fBoK47yrd6llMM7CZsAuuXLkZ06QxY+47dtqJOSuWbu1R5yUjLjQYZAdTRk51EAZA1DA6HanugjbHz3V5x2BlIz4TFpgBLfSiKBCBtpDsHHfGNQ9d6LfZJ/stP6yX/Gaz8I63iq/wBWN9I04VQYnOld/fvWgeyT/Zaf1kv+M0zh7KxyL/Um4u0BH+77Ks9sMXiRpD08cxw59NUyk/gKEuC8rWvDLm6laTEcaRqksp+tIGLgBQMkqBt1ov8AaQc3llkjSod9OMkvsFPXtnPxxWT+0S8kvbpkgy0Vsh1fkhkHzkhPoDhQT6YFMNucW9Oq2OaIrDm/hcNy8xnZ8mYhVhfbxnV2Iz7lAqg5NvmveKyzySSEJG7KR5fLkIiEKdl3Gw6moMPsum+QNdSSCJlQyCEqdegbgnfbI3xijLk/hkNlwzx5G/nUE8zY30/UiX13O3vb3UO0AEt3PJBTs8Fw0kTQl/CAbxEhlWKQtvpbUwIKjby0xYcCuEmnuHlGuXSBHMxkbSuwLTxaNLehUEYODkbUEXXtRvS5MTrEmcqqopwPQkgk++nofa7egeYQOfVohn/4kUCOQNrZAaQKR2vBJDG73LxogOQzN5UXG4aQquo56eX76op+ZbGJwsVw2sjHirHqRD0OzYJ27is/47zLPeSa55Cx7KNkA9Ao2FV8MTOwCgsx2AG5zXW445uXGso6uq0biPLkikN8o8QN5w2lSGz3yNjTqx7D7thgfdUnlp5W4aizJgxu0cWQdZQHJBGOgbYUru08MhXwrsNWjOWA7EjtUrwQSFjJlllP+oSQO/RRucuFPNZweEN1dg47aSuQx9wwaHuM+zm9sl8U6GUMq6opMkMxwPQjfH30XW10RgHB329xII/uJ++neYOcI7FVjkiM8jqH0Z0oFz5STjPUdB6dabFI6w0BEb9gF1y1wi/USJfa2AUaNTK5z1PmBL5x2pqC4shI2mdElZh9LK4jA17huj58mnrnFDN37X71pFaPw4QpzpVA2f8AiL5LfeKtvZ1wyeW7e/uQxR45GWRsaWc+QnfoAMkf8NbdHzc5bLefqrPnzhZuLSAQx65xJhSPp6AjOQD3GBnf7OtQeU+OTXWu3vMeIqK8TMNLsMDy/pEoQwPXAoptr+LxBKLu3wM6fnV6nqTn37U1cW9mQ/iT2urxFlQ+KMqqfRXKnYDLdOuR6Clh3l0kLlWKKHZYdJORTkFmW3A8o+kT0A+3b3VNa8t3Q3CB7iMMy/N4ByPXO+Nx99Ut/wAypPoR4j4Cn+Zj2JPYscZOKToo7pmPw1+Q1zgQKHU7rqBYyNSoQMkgZ6NjH0h29w7VF4ZZB5lAzgEAvqGrUTq21AEEe7oDUn+NFsiBRbzrpIOdeGBA9QPfVhyrMjvJMiuqREsqu2rdsKX9x33PuphGkWvNGBJGfM4Gz0NpcY5OB1uqeGdRPiFiNXfA1Els4zk4oZtOCkall0tnfrqbc/eMe6tP5rJa3dAFyPONQODvp7DIOdxQLwflhpleaYiN1JbWx0gIBpBOcDGd65jSOljslbzWGI6G7f5tU1nwsx3SMukYIULg4I6daKWtXSRgus4OMZwM5269hS4Vy+0roYmSZQ2PEjIK52znHQ0R8FvbacXGiVy8IZiuMbgkHsWYAj4b1mZheLI5LEUL5RUhojkVG4VdTOdRztuCCS3hqNG5GADnf31Y3vBZPCLSqNLHfBHiDVt6Y642qHJxWSTy4B0j6Kg6B+lpHX4n8KkS6jGfEZgcYVewx3JwRkelR01xpoXpfCjHiJlITaWOlELBicy6CG2IMJBZ17sdPvor9kh/8sT+sl/xmsw4VNm8C7+VZc5Yk58FuvVem4K461p/skH/AJWn9ZL/AIzXrYcZjgIJ/V9krHNwH/l9kPe2C60XVqf/AG3P/wA1oVt+Iq8c0YTabSSAo2ZPMrLgdQ3m+NEftrf/AMRbf1b/AONaBeHXJUsVOlgjbjrSHgum0jqlWTJpHVXQ4q0rOsjE+IrK+BjOoEE43x1Nec0oq8IfUdUcQWCEHq0udPiHG3kQEDsTk0P8JuvmwS2+Ovf3/bV/dzxSJaxS4MAl1MucAlYzoU+4muNOl1HuhriHUVl9jwd5J4YtLAzFdO25VmxqAP2/dRRdeyK8W4MSeG69VlLhUI+3cH3Yoy4ldIvEIbzSvgxwmAaBkxMc6WKj6u5AI6UzDxTVMJEk1KTsfh8d6c/IcKLQnGSllVxwwxXJhl2KOY3wcgENgkGtC5F5dazjN3KMO66Y0IyQO7kHt0x8KnWthZzC+Fwmp5Ll22IDov1WXvvkn0Ndid44lt5C08a7QzjGQv5uUZzkdj0xWnzW2hzQ5+2yaveb7gZKKhO/n38QfDO33VTWHHJg8hSOORmwWaT6Xw3px5QD6V4EHUdfWotabFxJ8cJh0j50pH8N3MjKhihQahkjGcA7imedeXXvOIwpEVBa11nOwAiD7faB+NS7CJcgu6qBuSTgADvV3FdWRuLrxZUz8nijBB8ygh9QU+vmXpT4nG7ASmyuldqcB/ApZRDyxK0cbgDEoYr6+WVYvxZhj1rXOYovkvCZ4VJIigWEH1JIDHH2saHrjm+1jSHPW3jij0KpUOYpw5K57EKrHfvUw8w/KrjEjGSMRo+gjSmrUpO2MHy6gAT3HeqXgv8AMeiZVi1kJqZwbhjXFxFCuxkcJnGcAnBb7BvWrWlzbW4ylvGJMsGZlDlhrYjc5G4I7dhXTcQT5R46Rqj6NOUAX6hQ7AY75rByRuErxWrleEQW7NDaq++FZixbUV+tjOAfgKmW3IBdg7+TG+Qd/txUnhUgRVc7eITl8ZIxg4UD6xz+GKK7W6iZRpkUjrg5GSPys7ivLnmkaA4C7WHa61NVTJyzDgAr4npnG3bOcdvfUe15V8H5SGGY5Rp69c7eU4GN+4xT/GeZWkjdLTCS7ANKjCIgMQyo+xDdDkjBFCXFua5IQkQfxr3KlViBKhg2Rsc7Y2x3zW8WOV7SXmvRcih5PcjTikOuIrur40RtjOV9Ac5JyBt7qyTn/iqKkdrDKJNPnndTkNJnCrnvpX8SaMeZOYLnx1ULkZDacjykduuVwTj7DVJzPyzDPbvJFGqXgYPJGpbDKc6tCdM5IO3XeqMRghAa5bdO2SUu6oD4fzDcQxPFFK6JIQWCnBJAIG/XocVrns45RW2RpZQ4ulJDqTsqsOwH0tiM59ayiHlm6DAtbXAGRkiF84z22rYb2/8ALJd+ZVVfKrp5tRAHmUZ32Jq2Xemjqia6ABqyrhZhpZ8KitIArZAGRhcLnGM+neovFopIU1ICMMNS6A2pT1HTb7KF+K2zcQsItVwYW6lSMI8mTgtj6IAG23eqO25P4lFKrJcI2MEN8o8nwKtuR7sVI2INBbe6RIwZB1auW1dNlY8vkC7wpAU+KdPcfNvj8K1j2R/7LT+sl/xms8tQDdK+FVikmoK2pQ3hNkKcDatC9ke/C0/rJf8AGarxgfBN91VE3TCR6/ZTuarzh6OgvhEWIJQOhY4zg4wD3oR5hu+EyWsiWrW0UzABWMbgAagTkhc9BUP25MRNBjr4L4/WFZi88gycdM7b42UY/wA6U+ZzXeWtl9Fi8Ox3RMleXWd9gK5lGFvNKihRc8OwBgZic/iYqfW9n7XXD/7J/wDSoLS8cnI3AODscEagPs2NTRcEPIDk7DSMdTjJ3xjrWDlzDoFezhuM7cOd9B6+noikXlx2uuH/ANnJ/p178puP6Tw/+zf/AE6Ebe+mOnKDfoQCAMbnOfjT1hdyM6ahpHmzgH0U7595rDs2YA2GrLeHY7qALt/QIoEtxnPynh+T/wC234nwsmu/Euf6Rw7+yf8A06rAaeU1GeLS89IVB4HF+4/Qf0pgFz/SOHf2Tf6Vd+Hdf0jh39k/+nUZKeWlnjMv7R9Fk8GiH6j9AnPAuiMePw/H9U2PuMdKOzuxuJuHA+oiI/Hw66So3GWdYSYs69SAadjguoO+Djy53xXGcZmc4NAG/olScKjY0u1Hb0ClPbXjfSn4e3xRj/fHXXyO+/P2H6j9P1KqGnuUwhOcaWZt2bDTaQmsYBwm5OK7h41cagTGNOQSBG2cMZB1z20A/wDNVH4hk1tpKjOJENiXfQKy+QXv57h/9m3+nXvyC8/PcP8A7Nv9Oqyy4vdSgAIqtiRiWRhnSFKDc4GdW/wNWvCr4zRCUjSGJKDvo6DPv6/hSZuJ5MQ1EN/hYGHE47E/QLk2V7+f4fjOf5tuo740fjXrWt73nsP1G/06lmvDU447Py0hZdjBo2PsFF+T3v8ASOH/AKj/AOnXIs7zOfH4eD6iNs59c+Hn8al1yxpn45N+0KR0df8AQUU2d318fh39mxPwyY6QgvB0uOH/AGI33/Qp9jVBxW8lS5QKzlfL82uRnJOTupVh0zkgjtVEPFJpXUA3l2Uztu30CusXv9Ksf1X/AHK5MV3/AEjh/wDZv/p1RQcanKKWQLliCdDtjYHSVHfO2rcbUjxactpCAZcKfI3k8zDB/K8oDZG29UDMyb3DUh0rvT6K7Md13uOHf2b/AOnS0XX9J4f/AGb/AOnQ3/DU7FCVKgLqKhG3+Z1Zz0xr209a6teKTuGJVRpQtupGohmGOu3lGa38VPzpqQciRvIBE1tBeO4RLjh+tsqMKwJ1DGASg9a0nkHgMllYpBMVLhnY6CSvmYnvWWctTmSa1cjGqZCB+iXyv26cVuRquLIfIw6u/RbZkOkab7rIvbeD49vp6+E+Mf8AEKzEowHlVgD1B33x6HsT1r6J5s5NtrvTLcs6CJSMhwqhScknIqq/khs/yp9/0x+7SJIXOcSKX0mNxKGOBsbtVgdK7rD0EgDY2+lgADAwRjHxGfurqOefH0Tn4DH0T/8AtprbIvZTYksokmJXZgJBlSRkAjTttg/bXh9ldkHC+JLqILBfEXUQCASBp3AyPvFYOM/sE/8AFYK2L/ZYzmcA4yev1R2079Pe33U4r3Ghjk5GnSNI6HBJ6df+8VtH8k1p+XOP+df3K7HsntPy5/1x+7WDiv7NXPxWDu/2WU2jMUXVs2Nxt1+ypaVpn8lNr+cn/XX92uv5LLb85P8Arr+5UjuGyO3sKkcdgAqneyzdKeWtDHsutvzk/wCuv7ldfyY2/wCdn/XX9yk/hMp6hcPHYf2n2WdzBtDaNm0nSffjb8aqYlmVPmkmQ+UPqIdiQh3VWJ6vgE7bVrQ9mdv+duP11/crj+T621aPHn1Y1Y1rnTnGcaOme9Mj4dNGK8p+dqaXisD96cPosu8W882xzhhgIpAICEEHOd21/dXS3t7oxocsQpB0qegk1ZxjGfm9sd61CfkG3RWZ55lVRkkugUD1yU2p0ez2H89P+sn+nWzgSn9LPdTHiEfd3ssrf5aVYEF8q40si4+hGVPTqSZBj9Ee6uU+WCNsal0qmhRGuTljnbrlUx0HfpWpQcjQOoZJ5mU9CHQqcbdQnY/504PZ5D+euP1k/crvwM3VrPdKObH3d7IEsGcxIZAQ+kagcZz9m1PkUafycw/nrj9ZP9Ol/JxD+euP1k/cqN3BpSSbHusuzWHoUE4rmjj+TiD89cfrL+5S/k3g/PXH66/uVz8Gl7hTOyGlAUoODjY4OM+uNvxodgSVEGlJlbyCUkhix31MiMSCc43HY9K1/wDk3g/PXH66/uVyPZrB+duP11/cquHh80YI2P1UznByyRZrvqwIOCMBRgHwNQYe/wAXamra6u9gyMd13Kr08TLkgYI8mBj3VrUXs9tnUMs8zKehWRCPTYhPX+6kPZ5a69Hjz68atPiLq05xnGjpnaqBiSdQ1TuaSsiWS8x3JIA0lVAyY2J3Ho4UD41yPlLrIG1Y0HSCi+YkkYI9w9MZrXpvZ3arjVNOuohRl1GW7KPJuT6dTiuz7M7f85cfrr+5WxjSdmpJid6LOuVmfxbXxAQ/ipkH/jwNgNtsbVulC1l7ObeORHDzEowYBmGMg5GwUUV4qqCIsaQe6ZFGWAhVvM9g09nPEjiNpI2RWJIClhjJI3AoMueVJCZJBdQnJd5AZX0uhuhLGjkHyIEDR5XuSMHJoz5n4cs9lcQs4jWSJkZz0UEbsdxsBv1oDflu0c5hvYU8fxSAsYwymZJimzA4XwyuxB3OMd6U5OXvKU4MhjubaMyxCPHiuAMwRRBwd2bSU8uTuH6iur7k2Z7idhcQ6n1opMjeI3iXEUwiYYIUBImi8ucjcg71Wty1YSR6BfQysImQaUVmIWya3yMv12Mo33KnHrU2Dle0x4/yuIHzT6ii6hi8SdiTrJ1K2Ifi32EQnIOXZI7iE/KYnDQPCUeaRwzJG2pdYUaMEqS+QcD6JO9aLayAopUqRgbqcr9h7isvg5YtAjq3EIZNavI3l6rLCsGoqsncqDgYySQAMbGHKMkEEUdqt0k74MgxjOhyZBgZJwAdskkjck9aEIlpUqVCEqVKlQhNzzhFZmOAoLE+gAyT9woR4xw4XkkU8dxH4DLCh+cI1YnSYrt3aPy4zk5waJeMhTBKHcRqY3Bc9FBUgsc9hnNZtNyxYiJE+XwhcowXGFYLbC1byrIp1ExlhvsxIIahCcXld8tbNcwPK9sY11SylkwDHoUY0lSzAnVlv0T1Eu25cuJUYi5idCQIxrkXXi7NwVkBXKAx5Ty52Gem1Qbnl+yjKMt5CSoadgiKZZFacXodG8TytoUKGJJKjNTI+U7XX4TXq6hG8LoulW8aZpEjlHmOHVJ3jA3+kvTFCFFs+TnTwlN1HpFtIq6JXVBgyq2llXBUmVCSWBBXODjYk5S4Y1pGBNLCwjV8sJDlFdw6qcgKcjJ14XORgY6jx5YtGdA97Ac/PtGEURNGHic6UMmFXRbnPXOWbtiubnlqykNwwvYcSkzqTqOhRJ4h3WVQQCPKVCkD1FCFqKtkZFe1W8u6RawhJfGVUVBJgDVpGnOBsOnSrKhCVKlSoQlSNKlQhZ9ach3Mfma5UMMjWHc6UaCWI4B2z4jo/wDyeuKYteVJl0Ok1srosR0rLIVIjuEkYs5y2HCMDgY1HGDuaMebI42sp0mlWCN0MbSNjSuvyg7kdyBjPes/4xyxas08kFzb+VoWMZ2WNdUKnbxApQqn0NGdRxntQhc3HLEheBWvYjJGsPnDyM8ZYzhWjAGCH1jzNj6HwqXY8qSvBaNHdR5jb5TkyuVET+GwYIUUkEITghcFj5jlgWeF8Hs9McovI0D6J8MgTIgmmckDxMLGdTAKc4EY64OGrTl6xBkj+XRvqtWBZlbSqxrFbuxIlCgZjB0Y1An6XTIhaXwVMQqBoxliNDl1wzlgQ7bnY/YcgbVOql5Os1is4kSUTqNREgGAcuTjGSds43JO29XVCFTc5vGOH3RmVni8F9aqQGK6dwCdgcUGcSgsvlCie7uXngZQVMeSzyFwuhFjwc5ZfIN8DJ2o75ihie0nWf8AmjG3iebT5Mb+bIxt3yKAeG33DnuEmSC4EjzK7Ek6UlaaSJdQ14wZQ/TPX0NCF6Y+GhCfHlwiwIPmz5lihntUKDR5gVMpJG2UzsOt9w/kO1aJ2jdyJ0gKuCNvC0ujoMYGpwHYEbmgaxktEjLTrPKHjSRBECqw6I5LwBGaUsCI5HOwAwCAMmjcc+QrMlrCjEq8cRJ3GhlfdSCSWUpgqcHNCE8vs5gEUya5CZmjkZjpJ8SJzKHxp07uSSpGN6e4ZyFDBcxzo7gxxiMKAiKQF0ZYIi6h30nYHpjpU3ljmeO9jZ4wy6W0lXwHGQGGVBJXIPQ4Puq5oQlSpUqEJUqVKhChcZ4SlzBJDJnRIuk4OD8QfUHBqig9n0SyGUySM5kjldjpGp45GkBICgAEtjAx09aKqh8Y4mtvA8r/AEUwTuBnJAAGogZJOOtCFn3FeAcOgBtZbiZSIldsKCQiWz2wYkIeqaj8QKca14fMbn564zpmbSI2DRM8yGZ4vm9RcTLGep05GMZpjjnGOH3o8WSGd8RMVLMVjDC3ecKQr5DeGH3A/wAq6vOIcPLsrwXHmZ9bKfKGa4geRh59XlmaA9O+BnpQhc29jZXVwsMRlEciqi6SoQlbEhJcEawRC7LjYZGaJLn2cwSSSSFmHiRiMjTGwyIxFrGuMkHQAMDY77b0O8L4nYw3Ci3glPgNLqOoucR27YMYViJNSKVxnrR3y7x1LuASxggElSDjUCpwQdJIB93WhC74FwVbWBYVZnC5OWO/mYtjbYDJ2A2A2qwpUqEJUqVKhCVKlQzd86LFdyQSRsEXQBKuCuWikmIYZyPLE3QHtQhXHGOErcxiNyQBJHJtjrFIsoG/YlQD7qHOJ8lW8SzTPNKioWnVvKfBPjrdOyjQdWZVDebOwxTE3tQjMLvDDMzLE82GUBQiKrambVgqdSjy53JHY4cuOeoZC8UySRoFKTZyGjZmEfmZTgLhgdQORke+hCGJOFcLaNV8a4bXD4f8yWYiQzhHz4RKuczAaSM4H2zuINY6pmSWV2nhaQpoXDxXTw+ZfEQqdJKHv9Ig+7iCfhcAL+BcKMLIzHP87HFJdBCNWdfhyux2xnAriNeGq8o+TXavFF518zEeGkTeHhHI16EiPXBwcHY0IRtyOiCwh8PXoIYjWQW3djvjbr0A6Cr2qflGWFrOI24KxYYKGOojDkEEgkHzZ71cUITN3arJGyOoZGBVlPQqdiD9lV1vyraxnyQRrurbDurF1PxDkt8SaVKhC5/inaadPyePGnTjTtpMfg4+HheT4V5FyrarLrFvGHzq1ad9W5z+J+815SoQpvDODQ24KwxrGGOTpHU4wM/AbD0AqdSpUISpUqVCEqVKlQhKo3ELBJozHIodGxkEbZBDA/EEAg+opUqEKuj5TtAhQW8YXpgDbdDF/gZl+BrtuWLU9YI989vVkY/e0cZ/5BSpUITcXKNopLLbxAkEHy9mBVh8CrEY9DirDhnDIoE0RIqLktgdyepPcn3mlSoQpdKlSoQlSpUqEJVXz8FhaTW0SFyyvqI31IrIp+IVmHwY0qVCFEi5WtVVlEEYVlaMjHVGI1KcnoSBt7qScpWgRkFvHpZSrDTkFWbWQc9QWAP2ClSoQnLrlm2kdmeCNmdDGxKjdCNBU9vonT8NuldS8vWzu7tChaRdLkj6SkAYP2KBnrsPSvaVCFMsLFIYxHGoRB0UdNzk/iSc1IpUqEL/2Q=="/>
          <p:cNvSpPr>
            <a:spLocks noChangeAspect="1" noChangeArrowheads="1"/>
          </p:cNvSpPr>
          <p:nvPr/>
        </p:nvSpPr>
        <p:spPr bwMode="auto">
          <a:xfrm>
            <a:off x="120650" y="-1193800"/>
            <a:ext cx="2095500" cy="21812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AutoShape 4" descr="data:image/jpg;base64,/9j/4AAQSkZJRgABAQAAAQABAAD/2wCEAAkGBhQSEBQUExQWFBUWGBsVFxgYGB4cFxwXGBgdFxwXGxgaHCYeHB4mGRwaHy8gJCgpLCwsGB8xNjAqNSYrLCkBCQoKDgwOGg8PGiwkHyQsLC8pKikqLC0sLCwsLCksLCwsLCwsLCwpLCwsLCwpLCwsLCksLCksKSwpLCwsLCwpLP/AABEIAOUA3AMBIgACEQEDEQH/xAAcAAABBQEBAQAAAAAAAAAAAAAGAAMEBQcCAQj/xABNEAACAQMCBAMDBwYLBgUFAAABAgMABBESIQUGMUETIlEHYXEUIzJCgZGhUlNiktHSFRYXM1Rzk7GywdM1Q3KC4fAkJURjolV0s8Lx/8QAGwEAAwEBAQEBAAAAAAAAAAAAAAMEAgEFBgf/xAA1EQABBAECBAQEBgEEAwAAAAABAAIDEQQSIQUxQVETImGhFHGRwRUyQlKB0bEjYnLxBiRT/9oADAMBAAIRAxEAPwDVuYOPraLrchUVSzEgnG4HQb96iWHOCTJrRhpzpyyMm/XGHwaZ5/4Q1zbvChALoVBOcDzA9t+1C3GeTC6xrEFcJ4oKXDyOpMqgCTUxY6kxlR7z0qyONpYDSU4m0cHjjZwNOfTv92fWoE3Oqp4up0HgoJJNmIVTnB2/4T09KD7bkeVJVLOhAIfxzn5RgW/geFvt4efN1+zO9TOWuUGgSdZRCBNBHbkR6vqIyNI2ofSbVqOPxoLW/tWb9UQ/x8i1unix6kaONgFbIaX+bX36vdUu45m0FAzIDIxROuCwBYjOcDAB6+lAvCvZ/JG9q7zqzIWa4IBzJIC3gsucbpkdfSo9h7PJY0QHwJWSRHKuWMUgSN01MAgwzGQHPm6DJNZLR+1av1WmpxSTO4X7j+2nvlz+i/cf21R8u2jW9rBCx1tHGELb4OPTO+B0Hwq18RsdKwWeiL9V5LxaUdl+4/tptOOSei/cf210VPoKbMBoGnsiynf4ak9F+4/trkcak9F+4/trwRfDNemH1FZLmDou7p+PirnsPuP7acPEm9B9x/bVRzFw1pbG4jiGqR4nVAGAOojYZOAPjkUMycEv0jk+SRtbI8qkRB42dVWAqWGZPDAabSSurcLnvip3PF7JgBR5/CTeg/H9teDiT/o+nQ/toQew4j85kyk+L5ikkKq0OtiBAG3RtOjVrIHUDPWo03CuLMpJkkDhMARvEFLi2QjrvvchgT7j2INZ1rtI6F+/6P3H9tdC8f8AR+4/toC4d/CMqzMPF06ipyYwSEuyGEAP0T8nBALHGcb13c2fGB4ZjJLeC4YM8YQSfOaGYjdnC+FnC6cjII3rBf2KKR18sf8AR+4/trg3z+i/cf20GWvDeJlJdUs6kQnwRmHJlZ2Hm8xDMq4IJYDcdxRNyvHP8ljFyPnfMGywZiNR0ksu2SuNgTj1NYMjh1WqU4X0nov3H9td/Kn/AEfuP7ae8KuvDFYMz12go4un9B9x/bXpun9B9x/bT/hiuWArPiP6lFBMG9f3fcf21z/CDeg+7/rXknXbevAhrviuXdIXc1+y6TgbuqfrHGasKpb1DiP+ui/xiroVRG4ltrDgLVTxoHUvwNVoLVeXunI1en+dQ9adq9SJ9MGylf8AmURCfSnxHTwQdQadjirrnrIao3yEGvV4ePU05fXyxAZGSQcD4VWNx86mK7qRhNts46mvIyuLw47tLjuq48N7xYCsDZ49a48EjuaZs+MhtIILMeukYAyf2f3VZyQD1p+PnRZIthtYkhdEaIUBmxXSSinGtBXJh9BmqSAUsEqRC6n6tSDKtQELDtXusnsKndGthymZT3V48g7H8ajhT6LS0DvilmMWt2nvEPrS1n1pjArllHofvrOgI1JvjXGRbW8s7AsI1LlR1IHpnaqay9pFu0LzSZjRJPCJHziklQ+Q8eVIwd+mDU6/4fHPHJE4LIwKOA2+/bPUVUTchW0ilXWV9Ta2ZpWLk6PD3Y9tG2K74LeqNSmy8+2/ipGpdi0hiDCNvDBUOWOsjBAKEZGcYqJL7TLURl0k17OQqqxJ0IJCTgbDQQdR2wc+6pMfI0OtWAfyuZFHiPoVm16gEzgBtbah31GlH7PIEj0gPp0SR41knRLGI3UZP5KgD07VzQwLtpPzunieEDmX5vyEY2lZVBDHAIGrJIrh/aFbhQxkOGyVPhSbqgDM48v0ApB1dKreXOG8PuLl5oWbx4XIkRmwVZhp3XUQQcbYJGQelW0XItui6RrK6JIgrSMQI5VVGRRnCrpAAHauFrEWV1dc8wRsFaXcuYwAjEl1VWIxjsrqft91QT7QLcQRysXHixNMilG1EKrMVG2M+Q96kS8gWrx+G/iOpcyMDK5LMVVTqPfyqo7YxtivW9n9p5NnPhp4S+d/oYddJ9wWR1HuPfArmlqLK8j57txnWSmCBuCWwY0kLMAMooEigk9M05NzzbASEyYEX0iUb86YfLt5vnAV2zg03NyRbMd/EJOxOtssuhIyjHO6lY0yO5GabvuWrWON2bWo0spxIQcPObgqMkDJlP3bUeGEalZi78RYHGdLyRMMggkFsg4IBFE9CPD7eKOG2SEFY1kjCA+nieu+d870W05raFLl2qzismGX4GoDTL61Y8WVcam6KpY7Z2G5/Ch/gXFba+h8W3kR1+sMHUp32Zckj3Zq2N7QACpnh12raAipkT1Eith2I+//ACxUqKPHoft/6VyUgg0hh33Q5e3GXbDsyglxsf1d68jtWYZyfsOB9wpziNqVkOoKA2QNJxt3bT/nTUdwyjHUeo3r8nzvE8Z187X1EdFg0ppi2/qNs+4/99aIOCzho8DV5eob/I+lDzPsdWN8ZB7DtRLw9HSLDMGHVT+ia9r/AMfEnjmuSlzy0MTz0Lce4bdNdo8GpVMccTurKCFN0rSYDbZ8HVvjp76Jml/7xULjfMcFlbmeckICFyAScnoABX3pul4d2UJvDxjEOjUz+AyuGaIIJfnQrsQSWbHhbacbDcbivUsuJsoWRp9LI4Uq0KMrEsPnvOxYacaSpznriiCDnaJ08QQXWgoXDeAxBwxXT5c79x2IPuqRwfmu2uh8yzOc4ZNJ8RDnT84p3Tcd+uKVS3uh3g0F+lxah/EMCwRpKHePyusRDElWJdteNsehzTXGueLxL6S1tbZJigDehwQPU+po7wnoN6prTlaOO/lvNchaVQmg40KBjp37VsBo6Lcbw27Q1/GrjH/01f1l/bXS81cZ/wDpw/WX9taB5fSok/EESVEx9LO/wxR/C14p7BZFxvmm+jvVbwvCuXUZhjbWWHbWoyBtWpcp8RupYtV5AkLnGArZJGOrD6p91SLThlvHLJMkY8SQ5d9ixwMYz1A91T45FJziuSEu6LUmQHADZPBxUfiVyFidiMhRqIHXbfbcb/aKedtjgDPb0z76FLbnMeKYLyEQnJGTumOxP6J/K6dqSIx2WBZQE/L8/Gp2u7S6nt4SGi86BMYO8atG3zi5+sfeMmiXhPJU9rPZyzcSeUQhgySkBTqTRhCT0z+VnoKNZ7f/AMOyW2mIlSI2VAUViNmCjYjO+KzLiXsiuZiWkvzKx7yB+vwyQPgBWwwLraPMrUjcgoWTD4BxuMEgbDV0FUkst3Hhy0co6vGqY05/JOcsPf8Abg9KyO+4PxPhTalkkCZ+kjFoj8VOR9jAfGjnkT2ofKm8K5VEf6sg8qM35JUnyv6djQYx2WzGR5huEWWnMUMmAW8NsZ0ucHHqD0Ye8GqbmniEFxE0SnxApDuy7qNJ2APdi3lHxNTuJcsB2JTw8Z+g6kqP+Eqcr8NxTVty2VOX0aF8yxxrhSw6FidzjtXNLhyCP9ECyf4TPCnCiKEasRyxpvvuGGd/jmjegmwnYyEFdvlK7/8APRsKZIKKnYbCi3sQO56AHOemO+fsr51tuPR8E4u7W0qXFpL1EbhiIyc6euA6N0z1Hxr6UK5oX4r7N7GaCWHwEjEp1syDS2vqHB9QSdulJPdbpN8rc7WnEM/JmYkDLBomGD6Fsac9+tEi5FYjwi3vOWrkiRGuLCUgs8anY9A2PqsBsQdiOhraeEcUiuYUlhcOjjII/uI7H3V0P6FYLOyU9kr5JUE9sjPr+G9U7cuMNOCCSSGPQaOuKJdNeaahyOHwTm3jdURTSRigVU2nBAjPnDK2MA9sf9anNDtgdKkaaWmqIIY4BUYS3ufJu5QJLPPp91eJw9ShVgHU9QQCp+IPWrApSCCqvENUkaDaGr3k2zCu5t0GFOfDBB0jLnCoRvnfbrmqjka64bIHNjiLw2WJjsGkBy6ZJJLglmxnDbEHpRrxC6WKNpGBKoNR0glvsA3JrFucOB/I836WzxwzTKXhRtL5LBlLMu8QJyQBnDEZ2bFYtNpTfaf7OL25uhNBcM0X0tDs2Imzg6AgJAxg5xnrR3yNb3EdlFHduzzpkOSOu5wA31wB9bvVlwbisc1rFNGx0MoIMhwwxsQxP1gQQfeDQBx72hXV00kfB7d5XTytcEAxaQcERajhsnufQ7V21zTstO8L30O8XUJMsrtpRAxZjjbpt8atuXJpWtovlJX5RoHihcYD98AUP82cpR3twiSPKowfoOQPtXoftoLiOXNdZGwnz3XoqC39plsGmeaUqgYLDGFy5ULux+JP4VM4Bz811cxrDZyiDJ8SZsgBQpOew9Kd4D7LPkd0JUlWaM7Mk0YLAZyCrDuKPRbgDHb07VhrpCPMVXkHH1Ews2PU/wBIZXnIHcRkqc48w1FQM6gmPTfGal8f5djvYlOdLDzRuBuAR0I9CO1D0/szk/hNbhLjTaghmgIYn6OCAewyAce6iHiN5dqSIYF0L0LNkn4KOla1KZjTflQFPylfxNgJqXoGjOR7tgQR8ateRZbm3aaO9eTbSVVgzsG1NqKFQTo04+2rqLngKdM8To4/JGR+NSrbne3ZgpLx5OAWGBnsMjOKPECe9sh2LVYxTxyxllZZE3BIII2G4PvHcHf1qs+QWzlWEUflyfoIRhgAcgdNyN+uRVibWGeJowPI25ABQHfOcjGckb0LX3IqLjwg0BCgK0Z66QxBfPUA4JPXcCul5UlOHJFltbqBpDE49Tkgen2U5Lb+U7fjQdacVvYCfFi+UoOrxkCTSX2JQ92JG3pVpwTm83MzQm2kiIUtlj0wcYIwMH76PFStrpMWNthicf8AqU7/APuUZUM20exOP/Ux/wD5KJ8V1zrTWtoJZrh3A6ken2+lBntB51ksTAkagtIQSSeiqQCAPfnrQZzvz21wbcx6owj+JgNnUQRg6cdsHHxpJcAkyZLGHT1WxXEiKpLlQoG5bpj35ryztUjXEaqi7nCgAZPU4FY3zhz093ZLEV0lmBJUnfTnIC9xVpy/7TJUgCsiyFfLknBwBsDjbOO9Dac6gl/GsG55LWK5ZwB1oFsPaUZG0mH3k69gB33FBXM/P81/MYYHMNspw7qMs3w9a24Fprqq4JY5WGQupo5k/buVpHHfaPZWuRJKC35K7n8KHD7V5pj/AOE4fcSjsSpwftqFy1Jwm1wRDI8neSVQ7f34FGMPP1njHiFR71I/yrmh5O60M7FH5KPzKHl5m42+68PCj0ZgD+Jom5a4xOYAb1Vjm1N5FOcLny5weuKdTnO0bpOn2nH99RGisJDnxIyT+mK0GEIfmMkFCh8lefwrH60zfSwTxvFIBIjjSykbEGq9OB2h6BT8Gqq5w4EiWM7wZRwucg9gRn8M0OGkWiFzZZAy+ZpEouYQgTA04wBjbGMd/dTdtJDEipHhETGlVGAAOwHah3kzhsFxYwSMuWKAMc/WXY/iKuv4tW35A++gCxa5I4McWnmDSsf4Uj9aFeaeb1tZYnEMkxOrGgE4xjrirr+LNv8AkfjUmy4TFCcxrg0FpKGzNa6yLQ1wn2uWcraH1wt6OuP/AOUZw3qModWDKRsQcj76qOMct210pWaFHz3xhvsYb0C3/Kt1w4tJZu09v1eFtyF7/H49aWWubvzVLXQTeUeV3ryP9LTDxaP1rn+FI/WhDle6sr5MoumQfTjJOV94z1FX38WLf8j8a23zCwpprhdoeKKmy3cLdQD8VzUW7itpFYMq7jGdO4/7O9Nnli3/ACPxrz+LVv8AkfjWtKV8QAn+EvBBEEQBBksQMkamOScn1NTG4nGdifcdqHeNcPtrWB5ig8gyu53bsKpeQHgvIG8Rcyox1b4yrHUrfccfZWhGa1Jw1GMy9LRmbiHOQcHVqPv2xXOuJWLKzA43APlbtuD3pj+LVv8AkfjSHLNv+R+JrmlJ8dqZtXyh/wDuU/x0TVSXMCxpGqjA8WL/AB1dZrJBCY14cLWUe2SAtcW3pofIO31geuR2HSs6Q6sggkgnGkZ7dPf/AJAVqntM4aZbqAdB4L5Y40qNS74JG+M1mkJhmgMsKyhUbwwSDnUfycHp0OKiePMV5uRG4vJ6KJEFC7qxUMABjAB7lc9D0p+1GhyACAMjOAASScdPh1rm4h3CqDpByeo3Pp+yodxIyKHx5h8dOOm4Pp291cZZcAFL+byq54jfGOzfT9OVvDB74zvio9qgjQINsfj61UXnFC9sp28j9vv6VXnmBj9fHuxVLWOLj6L0szFeMaGNvKiT8ySi0TV6Z8daEY+YiDu2ainje+R/0pwjd1K8wYLjzRjLxEKM7nfFNx8SDdFb7B/1oZ/huRjgEnPRFXqT7hRDy5yTxC6dcW8kURYBpJPIAO5w+5+ABphMTB5nJ7cDfkp1tIzSoihsudIG2c/Ydviaaj5gOtk1soCtkFuuNiMA4q0/iQtuJDfM8CjPhPHIzs7A7HSE0gEb9R1oisJOF20IXwSWkQl2CHVkjBCk9MjOw2qR+XHdMBKui4bpIfyQXwjmGeAFI5mRfEUBQ2P509h8d6JeFc23bnAuSN5Blig/mhv9L31B4TxSCC7m0xGSKRA8MbEAZXBAOQcEDO4FSLznTxoljNpAseSRu2xbZsb4370qPJcBWlW8Sw2eO59/m3+oUq159vTIV8SMkddQTGyFjuSAemOvevbb2p3jKSI43wGJARs+UA/Vf0P4UNxzR6nU2yPhc9WBPwOqrXhPD4JRgWaDUDnMkgIyMHGD3AH3Uw5JbVheYzG1Cw7/ACr+39p9ySwa1Ty6tXmK404z1+PSjrgnGFuYVkXbOzLnOGGQVP8A30IrG7Xm7hsUKvJaXCkt6MQHUZJWUuA3w67V1wH2zQQGQGCVELkqEZWGjtqVvrdckHv7qY2Zx5hMOM4HYo65t5PdZPllj5J0OplGwcfD193erjlHnFb2M5wkqbSRnqO2oe7P3Gg+D2peMC8LRugIyrqysM9tmIzVDxfjwW4jvLfCSf7xVOVPbce8bGlOljY62n5hepD/AOwz4ebmPyu+x9D7LbPErxpKCOGe0mGRCdBDAZ0kjcjcgN0znoDjNUfCufi1+5LMInAJDbCKNFJO+cZ1EZPcYqsys2o8148kTmOLXCiOiMOa+AR3KmSVnZYkdliUnQX0nDMoGSR6Vm3KXMNtZFZPCu/G8wfSG0OCchShXoNq13xiRkfEfb2oZ5+4xJDbEoxR2bGQNtOPMCe23cb1Q4hrCStR5mhmgi/5UUe2SE/+nuD/AMh/ZS/lhh/o9x+o37Kh+zbj7FRbMCSNTBtW4HYMp369O2N+tHjyAd6zERI3UFxuRH/8x9Sg1/avC+kfJ7jZ1b6B+qc9xRzyvzGt7bLOqsgJZcHr5WI7ffVRx05gc+7126GuPZD/ALLT+sk/xmiVoAtXxFj4tQbW6q/a87eE4QMztbSKuPe6g+/pmgLgvBDBZJbHUsruZHx9VjgKBg74A3+NHvtPti1xAQcBYpGJHopVifuFBVnxNRYzX0ILaCUQOP8AeEqq7DqPOD9lePI52ogd1K/U4loGyq0iRvHVVd2gIjcFMLqyfMcMGJyDTNry1NdExRR7yfXZm0DAyASdwaqeU+cZhdsspDR3Mo8fKgbsdOsEDy4JHuonvGe2nYKSpUkev3CsykwlIkY2J4ceSHW5MuLdZ0mVVAIBw4JB9dPXHvqz5a5HsZZHMs+Io1VWJVsvIdyVx9FR0zuac4nfGcgyjzqMBh1+Bz2pzlmWJUIlypLnOVyCDisGcmza9743FkxWgHztNb9juribkfgrRnTI8ZUhS7ayuSeu4G3bNWNnyXwiIEtE7aGx5iXzkbEDoV+NQSsJXAaMqMEb7MD9Ug7hhXpRfKEYlsjGwx8Pf6UF+rYEqZkwo8kU2vMljaKPk9oE3xqVFUZ9SRk03xD2lagPBVdQUiTVk47ZHquaD+N4jYqQ4YZyCNvXIFRuF8MuZl1RhAGbAZgQMdyNs7+nuqpsGvpamdPp3JC5uuLCSQhnaRjsdR237Y7fAYruW8kAUtDqJyEyfpY9ANztvRMns8QvmZiT+UhCDA3IOD37HqKh+0WL5MtndQRLiGfMgxnysABknt1GfU092OWiyAstyQ800oJubtzokRdDA4XGoDB2+PeiTg/DLmVY+uvTjGk+Yk5GCcZHvq65/tlazEsWCqOGXH5PTPp1H91E9hdlrdW20ug64A0sNx5fNQ3F1Fwaeyoy8kmGKQ+oPzB/orMZvaPDCE+YMkgcpKjqoC6fKdDjIYk1Scb9rFxNCsUaLb6H1K0bHVpG4U52O+5PfHSjyb2hW8LiKO1UpCcRlVXSPUgMuc570OfLbU3Ek44emqTOVcFkGepWPZQT12qZxijO6mZksIXie2NJViW4sw/h4PlwyhsEF1jZcDr0zRJZcBhl+e+TwqJcOPmlLbjbqSq/ACqeDmUxSM8MEMTMAoCxAAKN9OO5J3zXF3zpdschlX4J+2uxTY4PnBU2RlOqo0bty/DLgPEp09MeUfHC4FKPk+2U6lgjHwG39/pQInNd0EJMx7AeUfW+C5PwriPjszwgeK6hTpIzjY75z8M/fVXxsAFsjUge87klTuK2S2lyynBtnbzKrAkFfMCChyrBuh7UOxTyzSuylgkrHxAcfSBJA9euD2zjeq67dAxYHSepZc6STvvn+8VactXJVdShGfORknTnP1sb15sjnfmG1+y9/Ny4ZsZrhfibBxPWkUXPEp5IC812qRK+ljrCgSDopwcg+6qG8nEg8s5nX4sV332JpviHJPyiRpWvI9bnxHXwyItQ2AABz7s471cXN3NKojlihiEa4UxyZQgDsp3AxvS5a06g6z8140sMejU02fmqXh17JDKHiIGgE43zvuWG+PTbpVjNzbdMdRlJz0yB+zFQEVUYF8Eb4xuPwqwsr6FgyvE4jwqnB3VyMBsHb7KUMyRraF/womuJG6e4LxuaScI8jFSrkgnbaNjWleyI/wDlaf1kv+M1nlpwAwXEbBtSMkhG2GUGJ8Bh6n3Vofsk/wBlp/WS/wCM16mNN4kBdd7r3MOxAb/d9lUe2niLwW2qMZeRGgHuVvM5H/IprNeTLp24VJAR5PlEMkZI2OmeISDI7AFCfjWke3C3DWbMCQ0SeIpH6TCJgfcVdhWb+xC+xeSxHfVESuexDqWxnYZHX/hHpQ7YOKehXly0MtzLGFOpkl0qN8MnzgGPdprQOZyGmYg5364qn5P4eU4sJBnzPeDHpoBX78tV7ecNYtvgF8lVJ3IAySB1I99TZJ1EBTZILgAFXcO4eGLEkBVBZixwoAGSSfSuY44poneB/ECNpbbBzjII74PqatbDg7TQXEA2aSNlU+/GQPvFVXIfAnSyu2YYkMojZD9NRGNW69dy34UhsbXRlyQ2BpbZURo9qSTOuNLHA6YPSpDwsvUYrmOMkgAZJ2x6k0nQkGMheniUx3ErZ9c7/fUm05pu0baTIHRSB+7mnL2KGJ0jlkEYRS0rAZJc9EGO+KifxoA2srcDt4su5+IBpzA+tivQPC5G06WmiuqMLPmS9kXeJFUDdmwq/eRUa85utULmeWNpHXw2EWWGnHTB8n24zQyvA7i7y9xOWUdctpQfHJAp+Dkpf9y0Up/RdXP4EmqfGdpoklba3Hi3ALvYf2n7znxJLYWsMEjRhQilyOi4wc9e1QbbmS88LRFHH4cQCa2ycY6DfbNPP49vsFG3VXTY/wDWq/h07yzJFnSiky6fq6zsCwHXB7UrxXE2vXhla/De4BrdJuqs7/NOvxu//ORJ7gg/ZTX8MX39IH6tXNpDqd7OVlNwo1o+yiVG3BH6Q3GPdUG6smRtJGN8VlxcDS8h+ZkNPP2Cjfw3fD/fI3uKD9ldPxy5H04YJB8MH+6utPal4P8A3ms61j4+b9VH5tC5k43HpxLbPCD9ZDkdPQ7etcGK3mTRFN5RuqOcNqxjJPfPpXE7sZd0fKDyDJAOAeu2eh7bVGngSUYdQjMNQdBliQW6Y9caR61Q1Y+KhkIEsQ+bTXtyVdccGnWI+ICdRIVc7dgDkdh1qOl08bgHEYznIOzYwMZ+AP20/acSmiyFYnH+7bdu3UdjjtT/APCEMsZU/MtnVuCykgYxg7gfCmkmqcq/hGS34LgfQ7H+OhUqe5wNmIOMirDgkDHzMxOsdQNRw3uz61UcHnEjBBp1YGcjIIG+2PfRxwm2EJaSTCqoOCfLlhuAO7DVtsKgmYGeXuvGGPp2UbitzZ2KL8p1SsRiJFAEmCc63Uny9SBk70xw69ivYWFsSmMCVJDjA+qx07Ee/fBoK47yrd6llMM7CZsAuuXLkZ06QxY+47dtqJOSuWbu1R5yUjLjQYZAdTRk51EAZA1DA6HanugjbHz3V5x2BlIz4TFpgBLfSiKBCBtpDsHHfGNQ9d6LfZJ/stP6yX/Gaz8I63iq/wBWN9I04VQYnOld/fvWgeyT/Zaf1kv+M0zh7KxyL/Um4u0BH+77Ks9sMXiRpD08cxw59NUyk/gKEuC8rWvDLm6laTEcaRqksp+tIGLgBQMkqBt1ov8AaQc3llkjSod9OMkvsFPXtnPxxWT+0S8kvbpkgy0Vsh1fkhkHzkhPoDhQT6YFMNucW9Oq2OaIrDm/hcNy8xnZ8mYhVhfbxnV2Iz7lAqg5NvmveKyzySSEJG7KR5fLkIiEKdl3Gw6moMPsum+QNdSSCJlQyCEqdegbgnfbI3xijLk/hkNlwzx5G/nUE8zY30/UiX13O3vb3UO0AEt3PJBTs8Fw0kTQl/CAbxEhlWKQtvpbUwIKjby0xYcCuEmnuHlGuXSBHMxkbSuwLTxaNLehUEYODkbUEXXtRvS5MTrEmcqqopwPQkgk++nofa7egeYQOfVohn/4kUCOQNrZAaQKR2vBJDG73LxogOQzN5UXG4aQquo56eX76op+ZbGJwsVw2sjHirHqRD0OzYJ27is/47zLPeSa55Cx7KNkA9Ao2FV8MTOwCgsx2AG5zXW445uXGso6uq0biPLkikN8o8QN5w2lSGz3yNjTqx7D7thgfdUnlp5W4aizJgxu0cWQdZQHJBGOgbYUru08MhXwrsNWjOWA7EjtUrwQSFjJlllP+oSQO/RRucuFPNZweEN1dg47aSuQx9wwaHuM+zm9sl8U6GUMq6opMkMxwPQjfH30XW10RgHB329xII/uJ++neYOcI7FVjkiM8jqH0Z0oFz5STjPUdB6dabFI6w0BEb9gF1y1wi/USJfa2AUaNTK5z1PmBL5x2pqC4shI2mdElZh9LK4jA17huj58mnrnFDN37X71pFaPw4QpzpVA2f8AiL5LfeKtvZ1wyeW7e/uQxR45GWRsaWc+QnfoAMkf8NbdHzc5bLefqrPnzhZuLSAQx65xJhSPp6AjOQD3GBnf7OtQeU+OTXWu3vMeIqK8TMNLsMDy/pEoQwPXAoptr+LxBKLu3wM6fnV6nqTn37U1cW9mQ/iT2urxFlQ+KMqqfRXKnYDLdOuR6Clh3l0kLlWKKHZYdJORTkFmW3A8o+kT0A+3b3VNa8t3Q3CB7iMMy/N4ByPXO+Nx99Ut/wAypPoR4j4Cn+Zj2JPYscZOKToo7pmPw1+Q1zgQKHU7rqBYyNSoQMkgZ6NjH0h29w7VF4ZZB5lAzgEAvqGrUTq21AEEe7oDUn+NFsiBRbzrpIOdeGBA9QPfVhyrMjvJMiuqREsqu2rdsKX9x33PuphGkWvNGBJGfM4Gz0NpcY5OB1uqeGdRPiFiNXfA1Els4zk4oZtOCkall0tnfrqbc/eMe6tP5rJa3dAFyPONQODvp7DIOdxQLwflhpleaYiN1JbWx0gIBpBOcDGd65jSOljslbzWGI6G7f5tU1nwsx3SMukYIULg4I6daKWtXSRgus4OMZwM5269hS4Vy+0roYmSZQ2PEjIK52znHQ0R8FvbacXGiVy8IZiuMbgkHsWYAj4b1mZheLI5LEUL5RUhojkVG4VdTOdRztuCCS3hqNG5GADnf31Y3vBZPCLSqNLHfBHiDVt6Y642qHJxWSTy4B0j6Kg6B+lpHX4n8KkS6jGfEZgcYVewx3JwRkelR01xpoXpfCjHiJlITaWOlELBicy6CG2IMJBZ17sdPvor9kh/8sT+sl/xmsw4VNm8C7+VZc5Yk58FuvVem4K461p/skH/AJWn9ZL/AIzXrYcZjgIJ/V9krHNwH/l9kPe2C60XVqf/AG3P/wA1oVt+Iq8c0YTabSSAo2ZPMrLgdQ3m+NEftrf/AMRbf1b/AONaBeHXJUsVOlgjbjrSHgum0jqlWTJpHVXQ4q0rOsjE+IrK+BjOoEE43x1Nec0oq8IfUdUcQWCEHq0udPiHG3kQEDsTk0P8JuvmwS2+Ovf3/bV/dzxSJaxS4MAl1MucAlYzoU+4muNOl1HuhriHUVl9jwd5J4YtLAzFdO25VmxqAP2/dRRdeyK8W4MSeG69VlLhUI+3cH3Yoy4ldIvEIbzSvgxwmAaBkxMc6WKj6u5AI6UzDxTVMJEk1KTsfh8d6c/IcKLQnGSllVxwwxXJhl2KOY3wcgENgkGtC5F5dazjN3KMO66Y0IyQO7kHt0x8KnWthZzC+Fwmp5Ll22IDov1WXvvkn0Ndid44lt5C08a7QzjGQv5uUZzkdj0xWnzW2hzQ5+2yaveb7gZKKhO/n38QfDO33VTWHHJg8hSOORmwWaT6Xw3px5QD6V4EHUdfWotabFxJ8cJh0j50pH8N3MjKhihQahkjGcA7imedeXXvOIwpEVBa11nOwAiD7faB+NS7CJcgu6qBuSTgADvV3FdWRuLrxZUz8nijBB8ygh9QU+vmXpT4nG7ASmyuldqcB/ApZRDyxK0cbgDEoYr6+WVYvxZhj1rXOYovkvCZ4VJIigWEH1JIDHH2saHrjm+1jSHPW3jij0KpUOYpw5K57EKrHfvUw8w/KrjEjGSMRo+gjSmrUpO2MHy6gAT3HeqXgv8AMeiZVi1kJqZwbhjXFxFCuxkcJnGcAnBb7BvWrWlzbW4ylvGJMsGZlDlhrYjc5G4I7dhXTcQT5R46Rqj6NOUAX6hQ7AY75rByRuErxWrleEQW7NDaq++FZixbUV+tjOAfgKmW3IBdg7+TG+Qd/txUnhUgRVc7eITl8ZIxg4UD6xz+GKK7W6iZRpkUjrg5GSPys7ivLnmkaA4C7WHa61NVTJyzDgAr4npnG3bOcdvfUe15V8H5SGGY5Rp69c7eU4GN+4xT/GeZWkjdLTCS7ANKjCIgMQyo+xDdDkjBFCXFua5IQkQfxr3KlViBKhg2Rsc7Y2x3zW8WOV7SXmvRcih5PcjTikOuIrur40RtjOV9Ac5JyBt7qyTn/iqKkdrDKJNPnndTkNJnCrnvpX8SaMeZOYLnx1ULkZDacjykduuVwTj7DVJzPyzDPbvJFGqXgYPJGpbDKc6tCdM5IO3XeqMRghAa5bdO2SUu6oD4fzDcQxPFFK6JIQWCnBJAIG/XocVrns45RW2RpZQ4ulJDqTsqsOwH0tiM59ayiHlm6DAtbXAGRkiF84z22rYb2/8ALJd+ZVVfKrp5tRAHmUZ32Jq2Xemjqia6ABqyrhZhpZ8KitIArZAGRhcLnGM+neovFopIU1ICMMNS6A2pT1HTb7KF+K2zcQsItVwYW6lSMI8mTgtj6IAG23eqO25P4lFKrJcI2MEN8o8nwKtuR7sVI2INBbe6RIwZB1auW1dNlY8vkC7wpAU+KdPcfNvj8K1j2R/7LT+sl/xms8tQDdK+FVikmoK2pQ3hNkKcDatC9ke/C0/rJf8AGarxgfBN91VE3TCR6/ZTuarzh6OgvhEWIJQOhY4zg4wD3oR5hu+EyWsiWrW0UzABWMbgAagTkhc9BUP25MRNBjr4L4/WFZi88gycdM7b42UY/wA6U+ZzXeWtl9Fi8Ox3RMleXWd9gK5lGFvNKihRc8OwBgZic/iYqfW9n7XXD/7J/wDSoLS8cnI3AODscEagPs2NTRcEPIDk7DSMdTjJ3xjrWDlzDoFezhuM7cOd9B6+noikXlx2uuH/ANnJ/p178puP6Tw/+zf/AE6Ebe+mOnKDfoQCAMbnOfjT1hdyM6ahpHmzgH0U7595rDs2YA2GrLeHY7qALt/QIoEtxnPynh+T/wC234nwsmu/Euf6Rw7+yf8A06rAaeU1GeLS89IVB4HF+4/Qf0pgFz/SOHf2Tf6Vd+Hdf0jh39k/+nUZKeWlnjMv7R9Fk8GiH6j9AnPAuiMePw/H9U2PuMdKOzuxuJuHA+oiI/Hw66So3GWdYSYs69SAadjguoO+Djy53xXGcZmc4NAG/olScKjY0u1Hb0ClPbXjfSn4e3xRj/fHXXyO+/P2H6j9P1KqGnuUwhOcaWZt2bDTaQmsYBwm5OK7h41cagTGNOQSBG2cMZB1z20A/wDNVH4hk1tpKjOJENiXfQKy+QXv57h/9m3+nXvyC8/PcP8A7Nv9Oqyy4vdSgAIqtiRiWRhnSFKDc4GdW/wNWvCr4zRCUjSGJKDvo6DPv6/hSZuJ5MQ1EN/hYGHE47E/QLk2V7+f4fjOf5tuo740fjXrWt73nsP1G/06lmvDU447Py0hZdjBo2PsFF+T3v8ASOH/AKj/AOnXIs7zOfH4eD6iNs59c+Hn8al1yxpn45N+0KR0df8AQUU2d318fh39mxPwyY6QgvB0uOH/AGI33/Qp9jVBxW8lS5QKzlfL82uRnJOTupVh0zkgjtVEPFJpXUA3l2Uztu30CusXv9Ksf1X/AHK5MV3/AEjh/wDZv/p1RQcanKKWQLliCdDtjYHSVHfO2rcbUjxactpCAZcKfI3k8zDB/K8oDZG29UDMyb3DUh0rvT6K7Md13uOHf2b/AOnS0XX9J4f/AGb/AOnQ3/DU7FCVKgLqKhG3+Z1Zz0xr209a6teKTuGJVRpQtupGohmGOu3lGa38VPzpqQciRvIBE1tBeO4RLjh+tsqMKwJ1DGASg9a0nkHgMllYpBMVLhnY6CSvmYnvWWctTmSa1cjGqZCB+iXyv26cVuRquLIfIw6u/RbZkOkab7rIvbeD49vp6+E+Mf8AEKzEowHlVgD1B33x6HsT1r6J5s5NtrvTLcs6CJSMhwqhScknIqq/khs/yp9/0x+7SJIXOcSKX0mNxKGOBsbtVgdK7rD0EgDY2+lgADAwRjHxGfurqOefH0Tn4DH0T/8AtprbIvZTYksokmJXZgJBlSRkAjTttg/bXh9ldkHC+JLqILBfEXUQCASBp3AyPvFYOM/sE/8AFYK2L/ZYzmcA4yev1R2079Pe33U4r3Ghjk5GnSNI6HBJ6df+8VtH8k1p+XOP+df3K7HsntPy5/1x+7WDiv7NXPxWDu/2WU2jMUXVs2Nxt1+ypaVpn8lNr+cn/XX92uv5LLb85P8Arr+5UjuGyO3sKkcdgAqneyzdKeWtDHsutvzk/wCuv7ldfyY2/wCdn/XX9yk/hMp6hcPHYf2n2WdzBtDaNm0nSffjb8aqYlmVPmkmQ+UPqIdiQh3VWJ6vgE7bVrQ9mdv+duP11/crj+T621aPHn1Y1Y1rnTnGcaOme9Mj4dNGK8p+dqaXisD96cPosu8W882xzhhgIpAICEEHOd21/dXS3t7oxocsQpB0qegk1ZxjGfm9sd61CfkG3RWZ55lVRkkugUD1yU2p0ez2H89P+sn+nWzgSn9LPdTHiEfd3ssrf5aVYEF8q40si4+hGVPTqSZBj9Ee6uU+WCNsal0qmhRGuTljnbrlUx0HfpWpQcjQOoZJ5mU9CHQqcbdQnY/504PZ5D+euP1k/crvwM3VrPdKObH3d7IEsGcxIZAQ+kagcZz9m1PkUafycw/nrj9ZP9Ol/JxD+euP1k/cqN3BpSSbHusuzWHoUE4rmjj+TiD89cfrL+5S/k3g/PXH66/uVz8Gl7hTOyGlAUoODjY4OM+uNvxodgSVEGlJlbyCUkhix31MiMSCc43HY9K1/wDk3g/PXH66/uVyPZrB+duP11/cquHh80YI2P1UznByyRZrvqwIOCMBRgHwNQYe/wAXamra6u9gyMd13Kr08TLkgYI8mBj3VrUXs9tnUMs8zKehWRCPTYhPX+6kPZ5a69Hjz68atPiLq05xnGjpnaqBiSdQ1TuaSsiWS8x3JIA0lVAyY2J3Ho4UD41yPlLrIG1Y0HSCi+YkkYI9w9MZrXpvZ3arjVNOuohRl1GW7KPJuT6dTiuz7M7f85cfrr+5WxjSdmpJid6LOuVmfxbXxAQ/ipkH/jwNgNtsbVulC1l7ObeORHDzEowYBmGMg5GwUUV4qqCIsaQe6ZFGWAhVvM9g09nPEjiNpI2RWJIClhjJI3AoMueVJCZJBdQnJd5AZX0uhuhLGjkHyIEDR5XuSMHJoz5n4cs9lcQs4jWSJkZz0UEbsdxsBv1oDflu0c5hvYU8fxSAsYwymZJimzA4XwyuxB3OMd6U5OXvKU4MhjubaMyxCPHiuAMwRRBwd2bSU8uTuH6iur7k2Z7idhcQ6n1opMjeI3iXEUwiYYIUBImi8ucjcg71Wty1YSR6BfQysImQaUVmIWya3yMv12Mo33KnHrU2Dle0x4/yuIHzT6ii6hi8SdiTrJ1K2Ifi32EQnIOXZI7iE/KYnDQPCUeaRwzJG2pdYUaMEqS+QcD6JO9aLayAopUqRgbqcr9h7isvg5YtAjq3EIZNavI3l6rLCsGoqsncqDgYySQAMbGHKMkEEUdqt0k74MgxjOhyZBgZJwAdskkjck9aEIlpUqVCEqVKlQhNzzhFZmOAoLE+gAyT9woR4xw4XkkU8dxH4DLCh+cI1YnSYrt3aPy4zk5waJeMhTBKHcRqY3Bc9FBUgsc9hnNZtNyxYiJE+XwhcowXGFYLbC1byrIp1ExlhvsxIIahCcXld8tbNcwPK9sY11SylkwDHoUY0lSzAnVlv0T1Eu25cuJUYi5idCQIxrkXXi7NwVkBXKAx5Ty52Gem1Qbnl+yjKMt5CSoadgiKZZFacXodG8TytoUKGJJKjNTI+U7XX4TXq6hG8LoulW8aZpEjlHmOHVJ3jA3+kvTFCFFs+TnTwlN1HpFtIq6JXVBgyq2llXBUmVCSWBBXODjYk5S4Y1pGBNLCwjV8sJDlFdw6qcgKcjJ14XORgY6jx5YtGdA97Ac/PtGEURNGHic6UMmFXRbnPXOWbtiubnlqykNwwvYcSkzqTqOhRJ4h3WVQQCPKVCkD1FCFqKtkZFe1W8u6RawhJfGVUVBJgDVpGnOBsOnSrKhCVKlSoQlSNKlQhZ9ach3Mfma5UMMjWHc6UaCWI4B2z4jo/wDyeuKYteVJl0Ok1srosR0rLIVIjuEkYs5y2HCMDgY1HGDuaMebI42sp0mlWCN0MbSNjSuvyg7kdyBjPes/4xyxas08kFzb+VoWMZ2WNdUKnbxApQqn0NGdRxntQhc3HLEheBWvYjJGsPnDyM8ZYzhWjAGCH1jzNj6HwqXY8qSvBaNHdR5jb5TkyuVET+GwYIUUkEITghcFj5jlgWeF8Hs9McovI0D6J8MgTIgmmckDxMLGdTAKc4EY64OGrTl6xBkj+XRvqtWBZlbSqxrFbuxIlCgZjB0Y1An6XTIhaXwVMQqBoxliNDl1wzlgQ7bnY/YcgbVOql5Os1is4kSUTqNREgGAcuTjGSds43JO29XVCFTc5vGOH3RmVni8F9aqQGK6dwCdgcUGcSgsvlCie7uXngZQVMeSzyFwuhFjwc5ZfIN8DJ2o75ihie0nWf8AmjG3iebT5Mb+bIxt3yKAeG33DnuEmSC4EjzK7Ek6UlaaSJdQ14wZQ/TPX0NCF6Y+GhCfHlwiwIPmz5lihntUKDR5gVMpJG2UzsOt9w/kO1aJ2jdyJ0gKuCNvC0ujoMYGpwHYEbmgaxktEjLTrPKHjSRBECqw6I5LwBGaUsCI5HOwAwCAMmjcc+QrMlrCjEq8cRJ3GhlfdSCSWUpgqcHNCE8vs5gEUya5CZmjkZjpJ8SJzKHxp07uSSpGN6e4ZyFDBcxzo7gxxiMKAiKQF0ZYIi6h30nYHpjpU3ljmeO9jZ4wy6W0lXwHGQGGVBJXIPQ4Puq5oQlSpUqEJUqVKhChcZ4SlzBJDJnRIuk4OD8QfUHBqig9n0SyGUySM5kjldjpGp45GkBICgAEtjAx09aKqh8Y4mtvA8r/AEUwTuBnJAAGogZJOOtCFn3FeAcOgBtZbiZSIldsKCQiWz2wYkIeqaj8QKca14fMbn564zpmbSI2DRM8yGZ4vm9RcTLGep05GMZpjjnGOH3o8WSGd8RMVLMVjDC3ecKQr5DeGH3A/wAq6vOIcPLsrwXHmZ9bKfKGa4geRh59XlmaA9O+BnpQhc29jZXVwsMRlEciqi6SoQlbEhJcEawRC7LjYZGaJLn2cwSSSSFmHiRiMjTGwyIxFrGuMkHQAMDY77b0O8L4nYw3Ci3glPgNLqOoucR27YMYViJNSKVxnrR3y7x1LuASxggElSDjUCpwQdJIB93WhC74FwVbWBYVZnC5OWO/mYtjbYDJ2A2A2qwpUqEJUqVKhCVKlQzd86LFdyQSRsEXQBKuCuWikmIYZyPLE3QHtQhXHGOErcxiNyQBJHJtjrFIsoG/YlQD7qHOJ8lW8SzTPNKioWnVvKfBPjrdOyjQdWZVDebOwxTE3tQjMLvDDMzLE82GUBQiKrambVgqdSjy53JHY4cuOeoZC8UySRoFKTZyGjZmEfmZTgLhgdQORke+hCGJOFcLaNV8a4bXD4f8yWYiQzhHz4RKuczAaSM4H2zuINY6pmSWV2nhaQpoXDxXTw+ZfEQqdJKHv9Ig+7iCfhcAL+BcKMLIzHP87HFJdBCNWdfhyux2xnAriNeGq8o+TXavFF518zEeGkTeHhHI16EiPXBwcHY0IRtyOiCwh8PXoIYjWQW3djvjbr0A6Cr2qflGWFrOI24KxYYKGOojDkEEgkHzZ71cUITN3arJGyOoZGBVlPQqdiD9lV1vyraxnyQRrurbDurF1PxDkt8SaVKhC5/inaadPyePGnTjTtpMfg4+HheT4V5FyrarLrFvGHzq1ad9W5z+J+815SoQpvDODQ24KwxrGGOTpHU4wM/AbD0AqdSpUISpUqVCEqVKlQhKo3ELBJozHIodGxkEbZBDA/EEAg+opUqEKuj5TtAhQW8YXpgDbdDF/gZl+BrtuWLU9YI989vVkY/e0cZ/5BSpUITcXKNopLLbxAkEHy9mBVh8CrEY9DirDhnDIoE0RIqLktgdyepPcn3mlSoQpdKlSoQlSpUqEJVXz8FhaTW0SFyyvqI31IrIp+IVmHwY0qVCFEi5WtVVlEEYVlaMjHVGI1KcnoSBt7qScpWgRkFvHpZSrDTkFWbWQc9QWAP2ClSoQnLrlm2kdmeCNmdDGxKjdCNBU9vonT8NuldS8vWzu7tChaRdLkj6SkAYP2KBnrsPSvaVCFMsLFIYxHGoRB0UdNzk/iSc1IpUqEL/2Q=="/>
          <p:cNvSpPr>
            <a:spLocks noChangeAspect="1" noChangeArrowheads="1"/>
          </p:cNvSpPr>
          <p:nvPr/>
        </p:nvSpPr>
        <p:spPr bwMode="auto">
          <a:xfrm>
            <a:off x="120650" y="-1193800"/>
            <a:ext cx="2095500" cy="21812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6" name="AutoShape 6" descr="data:image/jpg;base64,/9j/4AAQSkZJRgABAQAAAQABAAD/2wCEAAkGBhQSEBQUExQWFBUWGBsVFxgYGB4cFxwXGBgdFxwXGxgaHCYeHB4mGRwaHy8gJCgpLCwsGB8xNjAqNSYrLCkBCQoKDgwOGg8PGiwkHyQsLC8pKikqLC0sLCwsLCksLCwsLCwsLCwpLCwsLCwpLCwsLCksLCksKSwpLCwsLCwpLP/AABEIAOUA3AMBIgACEQEDEQH/xAAcAAABBQEBAQAAAAAAAAAAAAAGAAMEBQcCAQj/xABNEAACAQMCBAMDBwYLBgUFAAABAgMABBESIQUGMUETIlEHYXEUIzJCgZGhUlNiktHSFRYXM1Rzk7GywdM1Q3KC4fAkJURjolV0s8Lx/8QAGwEAAwEBAQEBAAAAAAAAAAAAAAMEAgEFBgf/xAA1EQABBAECBAQEBgEEAwAAAAABAAIDEQQSIQUxQVETImGhFHGRwRUyQlKB0bEjYnLxBiRT/9oADAMBAAIRAxEAPwDVuYOPraLrchUVSzEgnG4HQb96iWHOCTJrRhpzpyyMm/XGHwaZ5/4Q1zbvChALoVBOcDzA9t+1C3GeTC6xrEFcJ4oKXDyOpMqgCTUxY6kxlR7z0qyONpYDSU4m0cHjjZwNOfTv92fWoE3Oqp4up0HgoJJNmIVTnB2/4T09KD7bkeVJVLOhAIfxzn5RgW/geFvt4efN1+zO9TOWuUGgSdZRCBNBHbkR6vqIyNI2ofSbVqOPxoLW/tWb9UQ/x8i1unix6kaONgFbIaX+bX36vdUu45m0FAzIDIxROuCwBYjOcDAB6+lAvCvZ/JG9q7zqzIWa4IBzJIC3gsucbpkdfSo9h7PJY0QHwJWSRHKuWMUgSN01MAgwzGQHPm6DJNZLR+1av1WmpxSTO4X7j+2nvlz+i/cf21R8u2jW9rBCx1tHGELb4OPTO+B0Hwq18RsdKwWeiL9V5LxaUdl+4/tptOOSei/cf210VPoKbMBoGnsiynf4ak9F+4/trkcak9F+4/trwRfDNemH1FZLmDou7p+PirnsPuP7acPEm9B9x/bVRzFw1pbG4jiGqR4nVAGAOojYZOAPjkUMycEv0jk+SRtbI8qkRB42dVWAqWGZPDAabSSurcLnvip3PF7JgBR5/CTeg/H9teDiT/o+nQ/toQew4j85kyk+L5ikkKq0OtiBAG3RtOjVrIHUDPWo03CuLMpJkkDhMARvEFLi2QjrvvchgT7j2INZ1rtI6F+/6P3H9tdC8f8AR+4/toC4d/CMqzMPF06ipyYwSEuyGEAP0T8nBALHGcb13c2fGB4ZjJLeC4YM8YQSfOaGYjdnC+FnC6cjII3rBf2KKR18sf8AR+4/trg3z+i/cf20GWvDeJlJdUs6kQnwRmHJlZ2Hm8xDMq4IJYDcdxRNyvHP8ljFyPnfMGywZiNR0ksu2SuNgTj1NYMjh1WqU4X0nov3H9td/Kn/AEfuP7ae8KuvDFYMz12go4un9B9x/bXpun9B9x/bT/hiuWArPiP6lFBMG9f3fcf21z/CDeg+7/rXknXbevAhrviuXdIXc1+y6TgbuqfrHGasKpb1DiP+ui/xiroVRG4ltrDgLVTxoHUvwNVoLVeXunI1en+dQ9adq9SJ9MGylf8AmURCfSnxHTwQdQadjirrnrIao3yEGvV4ePU05fXyxAZGSQcD4VWNx86mK7qRhNts46mvIyuLw47tLjuq48N7xYCsDZ49a48EjuaZs+MhtIILMeukYAyf2f3VZyQD1p+PnRZIthtYkhdEaIUBmxXSSinGtBXJh9BmqSAUsEqRC6n6tSDKtQELDtXusnsKndGthymZT3V48g7H8ajhT6LS0DvilmMWt2nvEPrS1n1pjArllHofvrOgI1JvjXGRbW8s7AsI1LlR1IHpnaqay9pFu0LzSZjRJPCJHziklQ+Q8eVIwd+mDU6/4fHPHJE4LIwKOA2+/bPUVUTchW0ilXWV9Ta2ZpWLk6PD3Y9tG2K74LeqNSmy8+2/ipGpdi0hiDCNvDBUOWOsjBAKEZGcYqJL7TLURl0k17OQqqxJ0IJCTgbDQQdR2wc+6pMfI0OtWAfyuZFHiPoVm16gEzgBtbah31GlH7PIEj0gPp0SR41knRLGI3UZP5KgD07VzQwLtpPzunieEDmX5vyEY2lZVBDHAIGrJIrh/aFbhQxkOGyVPhSbqgDM48v0ApB1dKreXOG8PuLl5oWbx4XIkRmwVZhp3XUQQcbYJGQelW0XItui6RrK6JIgrSMQI5VVGRRnCrpAAHauFrEWV1dc8wRsFaXcuYwAjEl1VWIxjsrqft91QT7QLcQRysXHixNMilG1EKrMVG2M+Q96kS8gWrx+G/iOpcyMDK5LMVVTqPfyqo7YxtivW9n9p5NnPhp4S+d/oYddJ9wWR1HuPfArmlqLK8j57txnWSmCBuCWwY0kLMAMooEigk9M05NzzbASEyYEX0iUb86YfLt5vnAV2zg03NyRbMd/EJOxOtssuhIyjHO6lY0yO5GabvuWrWON2bWo0spxIQcPObgqMkDJlP3bUeGEalZi78RYHGdLyRMMggkFsg4IBFE9CPD7eKOG2SEFY1kjCA+nieu+d870W05raFLl2qzismGX4GoDTL61Y8WVcam6KpY7Z2G5/Ch/gXFba+h8W3kR1+sMHUp32Zckj3Zq2N7QACpnh12raAipkT1Eith2I+//ACxUqKPHoft/6VyUgg0hh33Q5e3GXbDsyglxsf1d68jtWYZyfsOB9wpziNqVkOoKA2QNJxt3bT/nTUdwyjHUeo3r8nzvE8Z187X1EdFg0ppi2/qNs+4/99aIOCzho8DV5eob/I+lDzPsdWN8ZB7DtRLw9HSLDMGHVT+ia9r/AMfEnjmuSlzy0MTz0Lce4bdNdo8GpVMccTurKCFN0rSYDbZ8HVvjp76Jml/7xULjfMcFlbmeckICFyAScnoABX3pul4d2UJvDxjEOjUz+AyuGaIIJfnQrsQSWbHhbacbDcbivUsuJsoWRp9LI4Uq0KMrEsPnvOxYacaSpznriiCDnaJ08QQXWgoXDeAxBwxXT5c79x2IPuqRwfmu2uh8yzOc4ZNJ8RDnT84p3Tcd+uKVS3uh3g0F+lxah/EMCwRpKHePyusRDElWJdteNsehzTXGueLxL6S1tbZJigDehwQPU+po7wnoN6prTlaOO/lvNchaVQmg40KBjp37VsBo6Lcbw27Q1/GrjH/01f1l/bXS81cZ/wDpw/WX9taB5fSok/EESVEx9LO/wxR/C14p7BZFxvmm+jvVbwvCuXUZhjbWWHbWoyBtWpcp8RupYtV5AkLnGArZJGOrD6p91SLThlvHLJMkY8SQ5d9ixwMYz1A91T45FJziuSEu6LUmQHADZPBxUfiVyFidiMhRqIHXbfbcb/aKedtjgDPb0z76FLbnMeKYLyEQnJGTumOxP6J/K6dqSIx2WBZQE/L8/Gp2u7S6nt4SGi86BMYO8atG3zi5+sfeMmiXhPJU9rPZyzcSeUQhgySkBTqTRhCT0z+VnoKNZ7f/AMOyW2mIlSI2VAUViNmCjYjO+KzLiXsiuZiWkvzKx7yB+vwyQPgBWwwLraPMrUjcgoWTD4BxuMEgbDV0FUkst3Hhy0co6vGqY05/JOcsPf8Abg9KyO+4PxPhTalkkCZ+kjFoj8VOR9jAfGjnkT2ofKm8K5VEf6sg8qM35JUnyv6djQYx2WzGR5huEWWnMUMmAW8NsZ0ucHHqD0Ye8GqbmniEFxE0SnxApDuy7qNJ2APdi3lHxNTuJcsB2JTw8Z+g6kqP+Eqcr8NxTVty2VOX0aF8yxxrhSw6FidzjtXNLhyCP9ECyf4TPCnCiKEasRyxpvvuGGd/jmjegmwnYyEFdvlK7/8APRsKZIKKnYbCi3sQO56AHOemO+fsr51tuPR8E4u7W0qXFpL1EbhiIyc6euA6N0z1Hxr6UK5oX4r7N7GaCWHwEjEp1syDS2vqHB9QSdulJPdbpN8rc7WnEM/JmYkDLBomGD6Fsac9+tEi5FYjwi3vOWrkiRGuLCUgs8anY9A2PqsBsQdiOhraeEcUiuYUlhcOjjII/uI7H3V0P6FYLOyU9kr5JUE9sjPr+G9U7cuMNOCCSSGPQaOuKJdNeaahyOHwTm3jdURTSRigVU2nBAjPnDK2MA9sf9anNDtgdKkaaWmqIIY4BUYS3ufJu5QJLPPp91eJw9ShVgHU9QQCp+IPWrApSCCqvENUkaDaGr3k2zCu5t0GFOfDBB0jLnCoRvnfbrmqjka64bIHNjiLw2WJjsGkBy6ZJJLglmxnDbEHpRrxC6WKNpGBKoNR0glvsA3JrFucOB/I836WzxwzTKXhRtL5LBlLMu8QJyQBnDEZ2bFYtNpTfaf7OL25uhNBcM0X0tDs2Imzg6AgJAxg5xnrR3yNb3EdlFHduzzpkOSOu5wA31wB9bvVlwbisc1rFNGx0MoIMhwwxsQxP1gQQfeDQBx72hXV00kfB7d5XTytcEAxaQcERajhsnufQ7V21zTstO8L30O8XUJMsrtpRAxZjjbpt8atuXJpWtovlJX5RoHihcYD98AUP82cpR3twiSPKowfoOQPtXoftoLiOXNdZGwnz3XoqC39plsGmeaUqgYLDGFy5ULux+JP4VM4Bz811cxrDZyiDJ8SZsgBQpOew9Kd4D7LPkd0JUlWaM7Mk0YLAZyCrDuKPRbgDHb07VhrpCPMVXkHH1Ews2PU/wBIZXnIHcRkqc48w1FQM6gmPTfGal8f5djvYlOdLDzRuBuAR0I9CO1D0/szk/hNbhLjTaghmgIYn6OCAewyAce6iHiN5dqSIYF0L0LNkn4KOla1KZjTflQFPylfxNgJqXoGjOR7tgQR8ateRZbm3aaO9eTbSVVgzsG1NqKFQTo04+2rqLngKdM8To4/JGR+NSrbne3ZgpLx5OAWGBnsMjOKPECe9sh2LVYxTxyxllZZE3BIII2G4PvHcHf1qs+QWzlWEUflyfoIRhgAcgdNyN+uRVibWGeJowPI25ABQHfOcjGckb0LX3IqLjwg0BCgK0Z66QxBfPUA4JPXcCul5UlOHJFltbqBpDE49Tkgen2U5Lb+U7fjQdacVvYCfFi+UoOrxkCTSX2JQ92JG3pVpwTm83MzQm2kiIUtlj0wcYIwMH76PFStrpMWNthicf8AqU7/APuUZUM20exOP/Ux/wD5KJ8V1zrTWtoJZrh3A6ken2+lBntB51ksTAkagtIQSSeiqQCAPfnrQZzvz21wbcx6owj+JgNnUQRg6cdsHHxpJcAkyZLGHT1WxXEiKpLlQoG5bpj35ryztUjXEaqi7nCgAZPU4FY3zhz093ZLEV0lmBJUnfTnIC9xVpy/7TJUgCsiyFfLknBwBsDjbOO9Dac6gl/GsG55LWK5ZwB1oFsPaUZG0mH3k69gB33FBXM/P81/MYYHMNspw7qMs3w9a24Fprqq4JY5WGQupo5k/buVpHHfaPZWuRJKC35K7n8KHD7V5pj/AOE4fcSjsSpwftqFy1Jwm1wRDI8neSVQ7f34FGMPP1njHiFR71I/yrmh5O60M7FH5KPzKHl5m42+68PCj0ZgD+Jom5a4xOYAb1Vjm1N5FOcLny5weuKdTnO0bpOn2nH99RGisJDnxIyT+mK0GEIfmMkFCh8lefwrH60zfSwTxvFIBIjjSykbEGq9OB2h6BT8Gqq5w4EiWM7wZRwucg9gRn8M0OGkWiFzZZAy+ZpEouYQgTA04wBjbGMd/dTdtJDEipHhETGlVGAAOwHah3kzhsFxYwSMuWKAMc/WXY/iKuv4tW35A++gCxa5I4McWnmDSsf4Uj9aFeaeb1tZYnEMkxOrGgE4xjrirr+LNv8AkfjUmy4TFCcxrg0FpKGzNa6yLQ1wn2uWcraH1wt6OuP/AOUZw3qModWDKRsQcj76qOMct210pWaFHz3xhvsYb0C3/Kt1w4tJZu09v1eFtyF7/H49aWWubvzVLXQTeUeV3ryP9LTDxaP1rn+FI/WhDle6sr5MoumQfTjJOV94z1FX38WLf8j8a23zCwpprhdoeKKmy3cLdQD8VzUW7itpFYMq7jGdO4/7O9Nnli3/ACPxrz+LVv8AkfjWtKV8QAn+EvBBEEQBBksQMkamOScn1NTG4nGdifcdqHeNcPtrWB5ig8gyu53bsKpeQHgvIG8Rcyox1b4yrHUrfccfZWhGa1Jw1GMy9LRmbiHOQcHVqPv2xXOuJWLKzA43APlbtuD3pj+LVv8AkfjSHLNv+R+JrmlJ8dqZtXyh/wDuU/x0TVSXMCxpGqjA8WL/AB1dZrJBCY14cLWUe2SAtcW3pofIO31geuR2HSs6Q6sggkgnGkZ7dPf/AJAVqntM4aZbqAdB4L5Y40qNS74JG+M1mkJhmgMsKyhUbwwSDnUfycHp0OKiePMV5uRG4vJ6KJEFC7qxUMABjAB7lc9D0p+1GhyACAMjOAASScdPh1rm4h3CqDpByeo3Pp+yodxIyKHx5h8dOOm4Pp291cZZcAFL+byq54jfGOzfT9OVvDB74zvio9qgjQINsfj61UXnFC9sp28j9vv6VXnmBj9fHuxVLWOLj6L0szFeMaGNvKiT8ySi0TV6Z8daEY+YiDu2ainje+R/0pwjd1K8wYLjzRjLxEKM7nfFNx8SDdFb7B/1oZ/huRjgEnPRFXqT7hRDy5yTxC6dcW8kURYBpJPIAO5w+5+ABphMTB5nJ7cDfkp1tIzSoihsudIG2c/Ydviaaj5gOtk1soCtkFuuNiMA4q0/iQtuJDfM8CjPhPHIzs7A7HSE0gEb9R1oisJOF20IXwSWkQl2CHVkjBCk9MjOw2qR+XHdMBKui4bpIfyQXwjmGeAFI5mRfEUBQ2P509h8d6JeFc23bnAuSN5Blig/mhv9L31B4TxSCC7m0xGSKRA8MbEAZXBAOQcEDO4FSLznTxoljNpAseSRu2xbZsb4370qPJcBWlW8Sw2eO59/m3+oUq159vTIV8SMkddQTGyFjuSAemOvevbb2p3jKSI43wGJARs+UA/Vf0P4UNxzR6nU2yPhc9WBPwOqrXhPD4JRgWaDUDnMkgIyMHGD3AH3Uw5JbVheYzG1Cw7/ACr+39p9ySwa1Ty6tXmK404z1+PSjrgnGFuYVkXbOzLnOGGQVP8A30IrG7Xm7hsUKvJaXCkt6MQHUZJWUuA3w67V1wH2zQQGQGCVELkqEZWGjtqVvrdckHv7qY2Zx5hMOM4HYo65t5PdZPllj5J0OplGwcfD193erjlHnFb2M5wkqbSRnqO2oe7P3Gg+D2peMC8LRugIyrqysM9tmIzVDxfjwW4jvLfCSf7xVOVPbce8bGlOljY62n5hepD/AOwz4ebmPyu+x9D7LbPErxpKCOGe0mGRCdBDAZ0kjcjcgN0znoDjNUfCufi1+5LMInAJDbCKNFJO+cZ1EZPcYqsys2o8148kTmOLXCiOiMOa+AR3KmSVnZYkdliUnQX0nDMoGSR6Vm3KXMNtZFZPCu/G8wfSG0OCchShXoNq13xiRkfEfb2oZ5+4xJDbEoxR2bGQNtOPMCe23cb1Q4hrCStR5mhmgi/5UUe2SE/+nuD/AMh/ZS/lhh/o9x+o37Kh+zbj7FRbMCSNTBtW4HYMp369O2N+tHjyAd6zERI3UFxuRH/8x9Sg1/avC+kfJ7jZ1b6B+qc9xRzyvzGt7bLOqsgJZcHr5WI7ffVRx05gc+7126GuPZD/ALLT+sk/xmiVoAtXxFj4tQbW6q/a87eE4QMztbSKuPe6g+/pmgLgvBDBZJbHUsruZHx9VjgKBg74A3+NHvtPti1xAQcBYpGJHopVifuFBVnxNRYzX0ILaCUQOP8AeEqq7DqPOD9lePI52ogd1K/U4loGyq0iRvHVVd2gIjcFMLqyfMcMGJyDTNry1NdExRR7yfXZm0DAyASdwaqeU+cZhdsspDR3Mo8fKgbsdOsEDy4JHuonvGe2nYKSpUkev3CsykwlIkY2J4ceSHW5MuLdZ0mVVAIBw4JB9dPXHvqz5a5HsZZHMs+Io1VWJVsvIdyVx9FR0zuac4nfGcgyjzqMBh1+Bz2pzlmWJUIlypLnOVyCDisGcmza9743FkxWgHztNb9juribkfgrRnTI8ZUhS7ayuSeu4G3bNWNnyXwiIEtE7aGx5iXzkbEDoV+NQSsJXAaMqMEb7MD9Ug7hhXpRfKEYlsjGwx8Pf6UF+rYEqZkwo8kU2vMljaKPk9oE3xqVFUZ9SRk03xD2lagPBVdQUiTVk47ZHquaD+N4jYqQ4YZyCNvXIFRuF8MuZl1RhAGbAZgQMdyNs7+nuqpsGvpamdPp3JC5uuLCSQhnaRjsdR237Y7fAYruW8kAUtDqJyEyfpY9ANztvRMns8QvmZiT+UhCDA3IOD37HqKh+0WL5MtndQRLiGfMgxnysABknt1GfU092OWiyAstyQ800oJubtzokRdDA4XGoDB2+PeiTg/DLmVY+uvTjGk+Yk5GCcZHvq65/tlazEsWCqOGXH5PTPp1H91E9hdlrdW20ug64A0sNx5fNQ3F1Fwaeyoy8kmGKQ+oPzB/orMZvaPDCE+YMkgcpKjqoC6fKdDjIYk1Scb9rFxNCsUaLb6H1K0bHVpG4U52O+5PfHSjyb2hW8LiKO1UpCcRlVXSPUgMuc570OfLbU3Ek44emqTOVcFkGepWPZQT12qZxijO6mZksIXie2NJViW4sw/h4PlwyhsEF1jZcDr0zRJZcBhl+e+TwqJcOPmlLbjbqSq/ACqeDmUxSM8MEMTMAoCxAAKN9OO5J3zXF3zpdschlX4J+2uxTY4PnBU2RlOqo0bty/DLgPEp09MeUfHC4FKPk+2U6lgjHwG39/pQInNd0EJMx7AeUfW+C5PwriPjszwgeK6hTpIzjY75z8M/fVXxsAFsjUge87klTuK2S2lyynBtnbzKrAkFfMCChyrBuh7UOxTyzSuylgkrHxAcfSBJA9euD2zjeq67dAxYHSepZc6STvvn+8VactXJVdShGfORknTnP1sb15sjnfmG1+y9/Ny4ZsZrhfibBxPWkUXPEp5IC812qRK+ljrCgSDopwcg+6qG8nEg8s5nX4sV332JpviHJPyiRpWvI9bnxHXwyItQ2AABz7s471cXN3NKojlihiEa4UxyZQgDsp3AxvS5a06g6z8140sMejU02fmqXh17JDKHiIGgE43zvuWG+PTbpVjNzbdMdRlJz0yB+zFQEVUYF8Eb4xuPwqwsr6FgyvE4jwqnB3VyMBsHb7KUMyRraF/womuJG6e4LxuaScI8jFSrkgnbaNjWleyI/wDlaf1kv+M1nlpwAwXEbBtSMkhG2GUGJ8Bh6n3Vofsk/wBlp/WS/wCM16mNN4kBdd7r3MOxAb/d9lUe2niLwW2qMZeRGgHuVvM5H/IprNeTLp24VJAR5PlEMkZI2OmeISDI7AFCfjWke3C3DWbMCQ0SeIpH6TCJgfcVdhWb+xC+xeSxHfVESuexDqWxnYZHX/hHpQ7YOKehXly0MtzLGFOpkl0qN8MnzgGPdprQOZyGmYg5364qn5P4eU4sJBnzPeDHpoBX78tV7ecNYtvgF8lVJ3IAySB1I99TZJ1EBTZILgAFXcO4eGLEkBVBZixwoAGSSfSuY44poneB/ECNpbbBzjII74PqatbDg7TQXEA2aSNlU+/GQPvFVXIfAnSyu2YYkMojZD9NRGNW69dy34UhsbXRlyQ2BpbZURo9qSTOuNLHA6YPSpDwsvUYrmOMkgAZJ2x6k0nQkGMheniUx3ErZ9c7/fUm05pu0baTIHRSB+7mnL2KGJ0jlkEYRS0rAZJc9EGO+KifxoA2srcDt4su5+IBpzA+tivQPC5G06WmiuqMLPmS9kXeJFUDdmwq/eRUa85utULmeWNpHXw2EWWGnHTB8n24zQyvA7i7y9xOWUdctpQfHJAp+Dkpf9y0Up/RdXP4EmqfGdpoklba3Hi3ALvYf2n7znxJLYWsMEjRhQilyOi4wc9e1QbbmS88LRFHH4cQCa2ycY6DfbNPP49vsFG3VXTY/wDWq/h07yzJFnSiky6fq6zsCwHXB7UrxXE2vXhla/De4BrdJuqs7/NOvxu//ORJ7gg/ZTX8MX39IH6tXNpDqd7OVlNwo1o+yiVG3BH6Q3GPdUG6smRtJGN8VlxcDS8h+ZkNPP2Cjfw3fD/fI3uKD9ldPxy5H04YJB8MH+6utPal4P8A3ms61j4+b9VH5tC5k43HpxLbPCD9ZDkdPQ7etcGK3mTRFN5RuqOcNqxjJPfPpXE7sZd0fKDyDJAOAeu2eh7bVGngSUYdQjMNQdBliQW6Y9caR61Q1Y+KhkIEsQ+bTXtyVdccGnWI+ICdRIVc7dgDkdh1qOl08bgHEYznIOzYwMZ+AP20/acSmiyFYnH+7bdu3UdjjtT/APCEMsZU/MtnVuCykgYxg7gfCmkmqcq/hGS34LgfQ7H+OhUqe5wNmIOMirDgkDHzMxOsdQNRw3uz61UcHnEjBBp1YGcjIIG+2PfRxwm2EJaSTCqoOCfLlhuAO7DVtsKgmYGeXuvGGPp2UbitzZ2KL8p1SsRiJFAEmCc63Uny9SBk70xw69ivYWFsSmMCVJDjA+qx07Ee/fBoK47yrd6llMM7CZsAuuXLkZ06QxY+47dtqJOSuWbu1R5yUjLjQYZAdTRk51EAZA1DA6HanugjbHz3V5x2BlIz4TFpgBLfSiKBCBtpDsHHfGNQ9d6LfZJ/stP6yX/Gaz8I63iq/wBWN9I04VQYnOld/fvWgeyT/Zaf1kv+M0zh7KxyL/Um4u0BH+77Ks9sMXiRpD08cxw59NUyk/gKEuC8rWvDLm6laTEcaRqksp+tIGLgBQMkqBt1ov8AaQc3llkjSod9OMkvsFPXtnPxxWT+0S8kvbpkgy0Vsh1fkhkHzkhPoDhQT6YFMNucW9Oq2OaIrDm/hcNy8xnZ8mYhVhfbxnV2Iz7lAqg5NvmveKyzySSEJG7KR5fLkIiEKdl3Gw6moMPsum+QNdSSCJlQyCEqdegbgnfbI3xijLk/hkNlwzx5G/nUE8zY30/UiX13O3vb3UO0AEt3PJBTs8Fw0kTQl/CAbxEhlWKQtvpbUwIKjby0xYcCuEmnuHlGuXSBHMxkbSuwLTxaNLehUEYODkbUEXXtRvS5MTrEmcqqopwPQkgk++nofa7egeYQOfVohn/4kUCOQNrZAaQKR2vBJDG73LxogOQzN5UXG4aQquo56eX76op+ZbGJwsVw2sjHirHqRD0OzYJ27is/47zLPeSa55Cx7KNkA9Ao2FV8MTOwCgsx2AG5zXW445uXGso6uq0biPLkikN8o8QN5w2lSGz3yNjTqx7D7thgfdUnlp5W4aizJgxu0cWQdZQHJBGOgbYUru08MhXwrsNWjOWA7EjtUrwQSFjJlllP+oSQO/RRucuFPNZweEN1dg47aSuQx9wwaHuM+zm9sl8U6GUMq6opMkMxwPQjfH30XW10RgHB329xII/uJ++neYOcI7FVjkiM8jqH0Z0oFz5STjPUdB6dabFI6w0BEb9gF1y1wi/USJfa2AUaNTK5z1PmBL5x2pqC4shI2mdElZh9LK4jA17huj58mnrnFDN37X71pFaPw4QpzpVA2f8AiL5LfeKtvZ1wyeW7e/uQxR45GWRsaWc+QnfoAMkf8NbdHzc5bLefqrPnzhZuLSAQx65xJhSPp6AjOQD3GBnf7OtQeU+OTXWu3vMeIqK8TMNLsMDy/pEoQwPXAoptr+LxBKLu3wM6fnV6nqTn37U1cW9mQ/iT2urxFlQ+KMqqfRXKnYDLdOuR6Clh3l0kLlWKKHZYdJORTkFmW3A8o+kT0A+3b3VNa8t3Q3CB7iMMy/N4ByPXO+Nx99Ut/wAypPoR4j4Cn+Zj2JPYscZOKToo7pmPw1+Q1zgQKHU7rqBYyNSoQMkgZ6NjH0h29w7VF4ZZB5lAzgEAvqGrUTq21AEEe7oDUn+NFsiBRbzrpIOdeGBA9QPfVhyrMjvJMiuqREsqu2rdsKX9x33PuphGkWvNGBJGfM4Gz0NpcY5OB1uqeGdRPiFiNXfA1Els4zk4oZtOCkall0tnfrqbc/eMe6tP5rJa3dAFyPONQODvp7DIOdxQLwflhpleaYiN1JbWx0gIBpBOcDGd65jSOljslbzWGI6G7f5tU1nwsx3SMukYIULg4I6daKWtXSRgus4OMZwM5269hS4Vy+0roYmSZQ2PEjIK52znHQ0R8FvbacXGiVy8IZiuMbgkHsWYAj4b1mZheLI5LEUL5RUhojkVG4VdTOdRztuCCS3hqNG5GADnf31Y3vBZPCLSqNLHfBHiDVt6Y642qHJxWSTy4B0j6Kg6B+lpHX4n8KkS6jGfEZgcYVewx3JwRkelR01xpoXpfCjHiJlITaWOlELBicy6CG2IMJBZ17sdPvor9kh/8sT+sl/xmsw4VNm8C7+VZc5Yk58FuvVem4K461p/skH/AJWn9ZL/AIzXrYcZjgIJ/V9krHNwH/l9kPe2C60XVqf/AG3P/wA1oVt+Iq8c0YTabSSAo2ZPMrLgdQ3m+NEftrf/AMRbf1b/AONaBeHXJUsVOlgjbjrSHgum0jqlWTJpHVXQ4q0rOsjE+IrK+BjOoEE43x1Nec0oq8IfUdUcQWCEHq0udPiHG3kQEDsTk0P8JuvmwS2+Ovf3/bV/dzxSJaxS4MAl1MucAlYzoU+4muNOl1HuhriHUVl9jwd5J4YtLAzFdO25VmxqAP2/dRRdeyK8W4MSeG69VlLhUI+3cH3Yoy4ldIvEIbzSvgxwmAaBkxMc6WKj6u5AI6UzDxTVMJEk1KTsfh8d6c/IcKLQnGSllVxwwxXJhl2KOY3wcgENgkGtC5F5dazjN3KMO66Y0IyQO7kHt0x8KnWthZzC+Fwmp5Ll22IDov1WXvvkn0Ndid44lt5C08a7QzjGQv5uUZzkdj0xWnzW2hzQ5+2yaveb7gZKKhO/n38QfDO33VTWHHJg8hSOORmwWaT6Xw3px5QD6V4EHUdfWotabFxJ8cJh0j50pH8N3MjKhihQahkjGcA7imedeXXvOIwpEVBa11nOwAiD7faB+NS7CJcgu6qBuSTgADvV3FdWRuLrxZUz8nijBB8ygh9QU+vmXpT4nG7ASmyuldqcB/ApZRDyxK0cbgDEoYr6+WVYvxZhj1rXOYovkvCZ4VJIigWEH1JIDHH2saHrjm+1jSHPW3jij0KpUOYpw5K57EKrHfvUw8w/KrjEjGSMRo+gjSmrUpO2MHy6gAT3HeqXgv8AMeiZVi1kJqZwbhjXFxFCuxkcJnGcAnBb7BvWrWlzbW4ylvGJMsGZlDlhrYjc5G4I7dhXTcQT5R46Rqj6NOUAX6hQ7AY75rByRuErxWrleEQW7NDaq++FZixbUV+tjOAfgKmW3IBdg7+TG+Qd/txUnhUgRVc7eITl8ZIxg4UD6xz+GKK7W6iZRpkUjrg5GSPys7ivLnmkaA4C7WHa61NVTJyzDgAr4npnG3bOcdvfUe15V8H5SGGY5Rp69c7eU4GN+4xT/GeZWkjdLTCS7ANKjCIgMQyo+xDdDkjBFCXFua5IQkQfxr3KlViBKhg2Rsc7Y2x3zW8WOV7SXmvRcih5PcjTikOuIrur40RtjOV9Ac5JyBt7qyTn/iqKkdrDKJNPnndTkNJnCrnvpX8SaMeZOYLnx1ULkZDacjykduuVwTj7DVJzPyzDPbvJFGqXgYPJGpbDKc6tCdM5IO3XeqMRghAa5bdO2SUu6oD4fzDcQxPFFK6JIQWCnBJAIG/XocVrns45RW2RpZQ4ulJDqTsqsOwH0tiM59ayiHlm6DAtbXAGRkiF84z22rYb2/8ALJd+ZVVfKrp5tRAHmUZ32Jq2Xemjqia6ABqyrhZhpZ8KitIArZAGRhcLnGM+neovFopIU1ICMMNS6A2pT1HTb7KF+K2zcQsItVwYW6lSMI8mTgtj6IAG23eqO25P4lFKrJcI2MEN8o8nwKtuR7sVI2INBbe6RIwZB1auW1dNlY8vkC7wpAU+KdPcfNvj8K1j2R/7LT+sl/xms8tQDdK+FVikmoK2pQ3hNkKcDatC9ke/C0/rJf8AGarxgfBN91VE3TCR6/ZTuarzh6OgvhEWIJQOhY4zg4wD3oR5hu+EyWsiWrW0UzABWMbgAagTkhc9BUP25MRNBjr4L4/WFZi88gycdM7b42UY/wA6U+ZzXeWtl9Fi8Ox3RMleXWd9gK5lGFvNKihRc8OwBgZic/iYqfW9n7XXD/7J/wDSoLS8cnI3AODscEagPs2NTRcEPIDk7DSMdTjJ3xjrWDlzDoFezhuM7cOd9B6+noikXlx2uuH/ANnJ/p178puP6Tw/+zf/AE6Ebe+mOnKDfoQCAMbnOfjT1hdyM6ahpHmzgH0U7595rDs2YA2GrLeHY7qALt/QIoEtxnPynh+T/wC234nwsmu/Euf6Rw7+yf8A06rAaeU1GeLS89IVB4HF+4/Qf0pgFz/SOHf2Tf6Vd+Hdf0jh39k/+nUZKeWlnjMv7R9Fk8GiH6j9AnPAuiMePw/H9U2PuMdKOzuxuJuHA+oiI/Hw66So3GWdYSYs69SAadjguoO+Djy53xXGcZmc4NAG/olScKjY0u1Hb0ClPbXjfSn4e3xRj/fHXXyO+/P2H6j9P1KqGnuUwhOcaWZt2bDTaQmsYBwm5OK7h41cagTGNOQSBG2cMZB1z20A/wDNVH4hk1tpKjOJENiXfQKy+QXv57h/9m3+nXvyC8/PcP8A7Nv9Oqyy4vdSgAIqtiRiWRhnSFKDc4GdW/wNWvCr4zRCUjSGJKDvo6DPv6/hSZuJ5MQ1EN/hYGHE47E/QLk2V7+f4fjOf5tuo740fjXrWt73nsP1G/06lmvDU447Py0hZdjBo2PsFF+T3v8ASOH/AKj/AOnXIs7zOfH4eD6iNs59c+Hn8al1yxpn45N+0KR0df8AQUU2d318fh39mxPwyY6QgvB0uOH/AGI33/Qp9jVBxW8lS5QKzlfL82uRnJOTupVh0zkgjtVEPFJpXUA3l2Uztu30CusXv9Ksf1X/AHK5MV3/AEjh/wDZv/p1RQcanKKWQLliCdDtjYHSVHfO2rcbUjxactpCAZcKfI3k8zDB/K8oDZG29UDMyb3DUh0rvT6K7Md13uOHf2b/AOnS0XX9J4f/AGb/AOnQ3/DU7FCVKgLqKhG3+Z1Zz0xr209a6teKTuGJVRpQtupGohmGOu3lGa38VPzpqQciRvIBE1tBeO4RLjh+tsqMKwJ1DGASg9a0nkHgMllYpBMVLhnY6CSvmYnvWWctTmSa1cjGqZCB+iXyv26cVuRquLIfIw6u/RbZkOkab7rIvbeD49vp6+E+Mf8AEKzEowHlVgD1B33x6HsT1r6J5s5NtrvTLcs6CJSMhwqhScknIqq/khs/yp9/0x+7SJIXOcSKX0mNxKGOBsbtVgdK7rD0EgDY2+lgADAwRjHxGfurqOefH0Tn4DH0T/8AtprbIvZTYksokmJXZgJBlSRkAjTttg/bXh9ldkHC+JLqILBfEXUQCASBp3AyPvFYOM/sE/8AFYK2L/ZYzmcA4yev1R2079Pe33U4r3Ghjk5GnSNI6HBJ6df+8VtH8k1p+XOP+df3K7HsntPy5/1x+7WDiv7NXPxWDu/2WU2jMUXVs2Nxt1+ypaVpn8lNr+cn/XX92uv5LLb85P8Arr+5UjuGyO3sKkcdgAqneyzdKeWtDHsutvzk/wCuv7ldfyY2/wCdn/XX9yk/hMp6hcPHYf2n2WdzBtDaNm0nSffjb8aqYlmVPmkmQ+UPqIdiQh3VWJ6vgE7bVrQ9mdv+duP11/crj+T621aPHn1Y1Y1rnTnGcaOme9Mj4dNGK8p+dqaXisD96cPosu8W882xzhhgIpAICEEHOd21/dXS3t7oxocsQpB0qegk1ZxjGfm9sd61CfkG3RWZ55lVRkkugUD1yU2p0ez2H89P+sn+nWzgSn9LPdTHiEfd3ssrf5aVYEF8q40si4+hGVPTqSZBj9Ee6uU+WCNsal0qmhRGuTljnbrlUx0HfpWpQcjQOoZJ5mU9CHQqcbdQnY/504PZ5D+euP1k/crvwM3VrPdKObH3d7IEsGcxIZAQ+kagcZz9m1PkUafycw/nrj9ZP9Ol/JxD+euP1k/cqN3BpSSbHusuzWHoUE4rmjj+TiD89cfrL+5S/k3g/PXH66/uVz8Gl7hTOyGlAUoODjY4OM+uNvxodgSVEGlJlbyCUkhix31MiMSCc43HY9K1/wDk3g/PXH66/uVyPZrB+duP11/cquHh80YI2P1UznByyRZrvqwIOCMBRgHwNQYe/wAXamra6u9gyMd13Kr08TLkgYI8mBj3VrUXs9tnUMs8zKehWRCPTYhPX+6kPZ5a69Hjz68atPiLq05xnGjpnaqBiSdQ1TuaSsiWS8x3JIA0lVAyY2J3Ho4UD41yPlLrIG1Y0HSCi+YkkYI9w9MZrXpvZ3arjVNOuohRl1GW7KPJuT6dTiuz7M7f85cfrr+5WxjSdmpJid6LOuVmfxbXxAQ/ipkH/jwNgNtsbVulC1l7ObeORHDzEowYBmGMg5GwUUV4qqCIsaQe6ZFGWAhVvM9g09nPEjiNpI2RWJIClhjJI3AoMueVJCZJBdQnJd5AZX0uhuhLGjkHyIEDR5XuSMHJoz5n4cs9lcQs4jWSJkZz0UEbsdxsBv1oDflu0c5hvYU8fxSAsYwymZJimzA4XwyuxB3OMd6U5OXvKU4MhjubaMyxCPHiuAMwRRBwd2bSU8uTuH6iur7k2Z7idhcQ6n1opMjeI3iXEUwiYYIUBImi8ucjcg71Wty1YSR6BfQysImQaUVmIWya3yMv12Mo33KnHrU2Dle0x4/yuIHzT6ii6hi8SdiTrJ1K2Ifi32EQnIOXZI7iE/KYnDQPCUeaRwzJG2pdYUaMEqS+QcD6JO9aLayAopUqRgbqcr9h7isvg5YtAjq3EIZNavI3l6rLCsGoqsncqDgYySQAMbGHKMkEEUdqt0k74MgxjOhyZBgZJwAdskkjck9aEIlpUqVCEqVKlQhNzzhFZmOAoLE+gAyT9woR4xw4XkkU8dxH4DLCh+cI1YnSYrt3aPy4zk5waJeMhTBKHcRqY3Bc9FBUgsc9hnNZtNyxYiJE+XwhcowXGFYLbC1byrIp1ExlhvsxIIahCcXld8tbNcwPK9sY11SylkwDHoUY0lSzAnVlv0T1Eu25cuJUYi5idCQIxrkXXi7NwVkBXKAx5Ty52Gem1Qbnl+yjKMt5CSoadgiKZZFacXodG8TytoUKGJJKjNTI+U7XX4TXq6hG8LoulW8aZpEjlHmOHVJ3jA3+kvTFCFFs+TnTwlN1HpFtIq6JXVBgyq2llXBUmVCSWBBXODjYk5S4Y1pGBNLCwjV8sJDlFdw6qcgKcjJ14XORgY6jx5YtGdA97Ac/PtGEURNGHic6UMmFXRbnPXOWbtiubnlqykNwwvYcSkzqTqOhRJ4h3WVQQCPKVCkD1FCFqKtkZFe1W8u6RawhJfGVUVBJgDVpGnOBsOnSrKhCVKlSoQlSNKlQhZ9ach3Mfma5UMMjWHc6UaCWI4B2z4jo/wDyeuKYteVJl0Ok1srosR0rLIVIjuEkYs5y2HCMDgY1HGDuaMebI42sp0mlWCN0MbSNjSuvyg7kdyBjPes/4xyxas08kFzb+VoWMZ2WNdUKnbxApQqn0NGdRxntQhc3HLEheBWvYjJGsPnDyM8ZYzhWjAGCH1jzNj6HwqXY8qSvBaNHdR5jb5TkyuVET+GwYIUUkEITghcFj5jlgWeF8Hs9McovI0D6J8MgTIgmmckDxMLGdTAKc4EY64OGrTl6xBkj+XRvqtWBZlbSqxrFbuxIlCgZjB0Y1An6XTIhaXwVMQqBoxliNDl1wzlgQ7bnY/YcgbVOql5Os1is4kSUTqNREgGAcuTjGSds43JO29XVCFTc5vGOH3RmVni8F9aqQGK6dwCdgcUGcSgsvlCie7uXngZQVMeSzyFwuhFjwc5ZfIN8DJ2o75ihie0nWf8AmjG3iebT5Mb+bIxt3yKAeG33DnuEmSC4EjzK7Ek6UlaaSJdQ14wZQ/TPX0NCF6Y+GhCfHlwiwIPmz5lihntUKDR5gVMpJG2UzsOt9w/kO1aJ2jdyJ0gKuCNvC0ujoMYGpwHYEbmgaxktEjLTrPKHjSRBECqw6I5LwBGaUsCI5HOwAwCAMmjcc+QrMlrCjEq8cRJ3GhlfdSCSWUpgqcHNCE8vs5gEUya5CZmjkZjpJ8SJzKHxp07uSSpGN6e4ZyFDBcxzo7gxxiMKAiKQF0ZYIi6h30nYHpjpU3ljmeO9jZ4wy6W0lXwHGQGGVBJXIPQ4Puq5oQlSpUqEJUqVKhChcZ4SlzBJDJnRIuk4OD8QfUHBqig9n0SyGUySM5kjldjpGp45GkBICgAEtjAx09aKqh8Y4mtvA8r/AEUwTuBnJAAGogZJOOtCFn3FeAcOgBtZbiZSIldsKCQiWz2wYkIeqaj8QKca14fMbn564zpmbSI2DRM8yGZ4vm9RcTLGep05GMZpjjnGOH3o8WSGd8RMVLMVjDC3ecKQr5DeGH3A/wAq6vOIcPLsrwXHmZ9bKfKGa4geRh59XlmaA9O+BnpQhc29jZXVwsMRlEciqi6SoQlbEhJcEawRC7LjYZGaJLn2cwSSSSFmHiRiMjTGwyIxFrGuMkHQAMDY77b0O8L4nYw3Ci3glPgNLqOoucR27YMYViJNSKVxnrR3y7x1LuASxggElSDjUCpwQdJIB93WhC74FwVbWBYVZnC5OWO/mYtjbYDJ2A2A2qwpUqEJUqVKhCVKlQzd86LFdyQSRsEXQBKuCuWikmIYZyPLE3QHtQhXHGOErcxiNyQBJHJtjrFIsoG/YlQD7qHOJ8lW8SzTPNKioWnVvKfBPjrdOyjQdWZVDebOwxTE3tQjMLvDDMzLE82GUBQiKrambVgqdSjy53JHY4cuOeoZC8UySRoFKTZyGjZmEfmZTgLhgdQORke+hCGJOFcLaNV8a4bXD4f8yWYiQzhHz4RKuczAaSM4H2zuINY6pmSWV2nhaQpoXDxXTw+ZfEQqdJKHv9Ig+7iCfhcAL+BcKMLIzHP87HFJdBCNWdfhyux2xnAriNeGq8o+TXavFF518zEeGkTeHhHI16EiPXBwcHY0IRtyOiCwh8PXoIYjWQW3djvjbr0A6Cr2qflGWFrOI24KxYYKGOojDkEEgkHzZ71cUITN3arJGyOoZGBVlPQqdiD9lV1vyraxnyQRrurbDurF1PxDkt8SaVKhC5/inaadPyePGnTjTtpMfg4+HheT4V5FyrarLrFvGHzq1ad9W5z+J+815SoQpvDODQ24KwxrGGOTpHU4wM/AbD0AqdSpUISpUqVCEqVKlQhKo3ELBJozHIodGxkEbZBDA/EEAg+opUqEKuj5TtAhQW8YXpgDbdDF/gZl+BrtuWLU9YI989vVkY/e0cZ/5BSpUITcXKNopLLbxAkEHy9mBVh8CrEY9DirDhnDIoE0RIqLktgdyepPcn3mlSoQpdKlSoQlSpUqEJVXz8FhaTW0SFyyvqI31IrIp+IVmHwY0qVCFEi5WtVVlEEYVlaMjHVGI1KcnoSBt7qScpWgRkFvHpZSrDTkFWbWQc9QWAP2ClSoQnLrlm2kdmeCNmdDGxKjdCNBU9vonT8NuldS8vWzu7tChaRdLkj6SkAYP2KBnrsPSvaVCFMsLFIYxHGoRB0UdNzk/iSc1IpUqEL/2Q=="/>
          <p:cNvSpPr>
            <a:spLocks noChangeAspect="1" noChangeArrowheads="1"/>
          </p:cNvSpPr>
          <p:nvPr/>
        </p:nvSpPr>
        <p:spPr bwMode="auto">
          <a:xfrm>
            <a:off x="120650" y="-1193800"/>
            <a:ext cx="2095500" cy="21812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70" name="Picture 10" descr="http://t1.gstatic.com/images?q=tbn:ANd9GcQ0CGF1_rIdBKBqtj9tn0PK3-TWYppZ5swD4AiFt1GjlRDYCC90f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500577"/>
            <a:ext cx="6629400" cy="52944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8021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Producers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772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Organisms that use sunlight to make food.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Most producers are plants, but algae is also a producer.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58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1.gstatic.com/images?q=tbn:ANd9GcT9uJgehd-i9Xel4dFXW1NkGVXbyJplw8Eq8Gsq76nR-uo-SuEj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4495800" cy="1873250"/>
          </a:xfrm>
          <a:prstGeom prst="rect">
            <a:avLst/>
          </a:prstGeom>
          <a:noFill/>
        </p:spPr>
      </p:pic>
      <p:pic>
        <p:nvPicPr>
          <p:cNvPr id="1032" name="Picture 8" descr="http://t2.gstatic.com/images?q=tbn:ANd9GcR9a8avOlI_lvJEfcuHL5JtumDPy2Gn_vwwB4xyIXILqKCPHv6hp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971800"/>
            <a:ext cx="3657600" cy="2432885"/>
          </a:xfrm>
          <a:prstGeom prst="rect">
            <a:avLst/>
          </a:prstGeom>
          <a:noFill/>
        </p:spPr>
      </p:pic>
      <p:pic>
        <p:nvPicPr>
          <p:cNvPr id="1034" name="Picture 10" descr="http://t3.gstatic.com/images?q=tbn:ANd9GcQOUz80OWxMSuo-zM6kn7yCLp1OKEbqnM9uKt7NDRCYm-zVOEbV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07198" y="3276600"/>
            <a:ext cx="4236802" cy="2819400"/>
          </a:xfrm>
          <a:prstGeom prst="rect">
            <a:avLst/>
          </a:prstGeom>
          <a:noFill/>
        </p:spPr>
      </p:pic>
      <p:pic>
        <p:nvPicPr>
          <p:cNvPr id="1036" name="Picture 12" descr="http://t0.gstatic.com/images?q=tbn:ANd9GcT3FCU09caOhLU_Srth5eW3ObO-3-q9kYAGdodMaTfMA_LMgRq3p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85310"/>
            <a:ext cx="3886200" cy="25626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567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t3.gstatic.com/images?q=tbn:ANd9GcRnWTX7j5pLvjEBY-jkZkyVrLidLFQkmtW4alaLb1NTj6a7oU3_6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143000"/>
            <a:ext cx="4038600" cy="3013419"/>
          </a:xfrm>
          <a:prstGeom prst="rect">
            <a:avLst/>
          </a:prstGeom>
          <a:noFill/>
        </p:spPr>
      </p:pic>
      <p:pic>
        <p:nvPicPr>
          <p:cNvPr id="16388" name="Picture 4" descr="http://t0.gstatic.com/images?q=tbn:ANd9GcTPSgmQez6N3r_1aKnwcLJtCxr72qF2mZXDDh5962_VAE2BsGj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371600"/>
            <a:ext cx="3458850" cy="2590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76600" y="4953000"/>
            <a:ext cx="525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5105400"/>
            <a:ext cx="3657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Algae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74719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</TotalTime>
  <Words>272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Franklin Gothic Book</vt:lpstr>
      <vt:lpstr>Perpetua</vt:lpstr>
      <vt:lpstr>Wingdings 2</vt:lpstr>
      <vt:lpstr>Equity</vt:lpstr>
      <vt:lpstr>Types of Interactions</vt:lpstr>
      <vt:lpstr>Interactions with the  Environment</vt:lpstr>
      <vt:lpstr>Interaction Between Organisms</vt:lpstr>
      <vt:lpstr>Predators and Prey</vt:lpstr>
      <vt:lpstr>Predator and Prey Adaptations</vt:lpstr>
      <vt:lpstr>PowerPoint Presentation</vt:lpstr>
      <vt:lpstr>Producers</vt:lpstr>
      <vt:lpstr>PowerPoint Presentation</vt:lpstr>
      <vt:lpstr>PowerPoint Presentation</vt:lpstr>
      <vt:lpstr>     Consumers</vt:lpstr>
      <vt:lpstr>Three Types of Consumers </vt:lpstr>
      <vt:lpstr>Decomposers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Interactions</dc:title>
  <dc:creator>Administratr</dc:creator>
  <cp:lastModifiedBy>SHEILA DUNPHY</cp:lastModifiedBy>
  <cp:revision>3</cp:revision>
  <dcterms:created xsi:type="dcterms:W3CDTF">2011-09-19T15:01:45Z</dcterms:created>
  <dcterms:modified xsi:type="dcterms:W3CDTF">2015-09-27T20:09:27Z</dcterms:modified>
</cp:coreProperties>
</file>