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2A73E-5B38-4E87-807F-41D1C831C6A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AF125-87F1-4049-A7A5-102601294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83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84FC5B-86B5-40A5-A94C-8DFEC44A8F81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0A7118-4B1E-4D90-A4FB-C50FE040890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xpertvoices.nsdl.org/connectingnews/files/2009/06/polar-bear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Technology and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Intended and Unintended Consequences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Intended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positive purpose for which a technology is designed to be used.</a:t>
            </a:r>
          </a:p>
          <a:p>
            <a:r>
              <a:rPr lang="en-US" dirty="0" smtClean="0"/>
              <a:t>Cars allow people to travel many miles in short periods of time.</a:t>
            </a:r>
          </a:p>
          <a:p>
            <a:r>
              <a:rPr lang="en-US" dirty="0" smtClean="0"/>
              <a:t>Nuclear plants provide a source of power.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Unintended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negative impact on society </a:t>
            </a:r>
            <a:r>
              <a:rPr lang="en-US" smtClean="0"/>
              <a:t>and lowers </a:t>
            </a:r>
            <a:r>
              <a:rPr lang="en-US" dirty="0" smtClean="0"/>
              <a:t>the quality of life.</a:t>
            </a:r>
          </a:p>
          <a:p>
            <a:r>
              <a:rPr lang="en-US" dirty="0" smtClean="0"/>
              <a:t>Pollution, global warming, car accidents, parking lots, nuclear  waste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Unintended Consequence</a:t>
            </a:r>
            <a:endParaRPr lang="en-US" dirty="0"/>
          </a:p>
        </p:txBody>
      </p:sp>
      <p:pic>
        <p:nvPicPr>
          <p:cNvPr id="1026" name="Picture 2" descr="Polar Bear on Sea Ice">
            <a:hlinkClick r:id="rId2" tooltip="Polar Bear on Sea Ic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108302"/>
            <a:ext cx="6096000" cy="4059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 descr="http://t1.gstatic.com/images?q=tbn:ANd9GcQf6JKPieqAy7YdbV2lvCgRSs7oBN1mA2mHGeISL0Q5SGkaSICf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488" y="2590800"/>
            <a:ext cx="3492796" cy="2057400"/>
          </a:xfrm>
          <a:prstGeom prst="rect">
            <a:avLst/>
          </a:prstGeom>
          <a:noFill/>
        </p:spPr>
      </p:pic>
      <p:pic>
        <p:nvPicPr>
          <p:cNvPr id="28676" name="Picture 4" descr="Japan earthquake: Fukushima nuclear power plant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286000"/>
            <a:ext cx="5162550" cy="3743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t0.gstatic.com/images?q=tbn:ANd9GcR4bdh-NXth9lHYJEniLzBHRNC7-FcIXaL8-uFoXNU85UzBav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762000"/>
            <a:ext cx="4876800" cy="3245291"/>
          </a:xfrm>
          <a:prstGeom prst="rect">
            <a:avLst/>
          </a:prstGeom>
          <a:noFill/>
        </p:spPr>
      </p:pic>
      <p:pic>
        <p:nvPicPr>
          <p:cNvPr id="29700" name="Picture 4" descr="http://t1.gstatic.com/images?q=tbn:ANd9GcQRCgQjkewLSMh2psvF7n0vCYZDaNi5xG7JU2lXB02ut3YxyR83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3883806" cy="2809876"/>
          </a:xfrm>
          <a:prstGeom prst="rect">
            <a:avLst/>
          </a:prstGeom>
          <a:noFill/>
        </p:spPr>
      </p:pic>
      <p:sp>
        <p:nvSpPr>
          <p:cNvPr id="29702" name="AutoShape 6" descr="data:image/jpg;base64,/9j/4AAQSkZJRgABAQAAAQABAAD/2wBDAAkGBwgHBgkIBwgKCgkLDRYPDQwMDRsUFRAWIB0iIiAdHx8kKDQsJCYxJx8fLT0tMTU3Ojo6Iys/RD84QzQ5Ojf/2wBDAQoKCg0MDRoPDxo3JR8lNzc3Nzc3Nzc3Nzc3Nzc3Nzc3Nzc3Nzc3Nzc3Nzc3Nzc3Nzc3Nzc3Nzc3Nzc3Nzc3Nzf/wAARCABdAI8DASIAAhEBAxEB/8QAGwAAAwADAQEAAAAAAAAAAAAABAUGAQIDBwD/xAA8EAACAQMDAgMGAwYFBAMAAAABAgMEBREAEiEGMRNBUSIyYXGBkQcUoSNCUrHR8BUWJMHhF0NyojOC8f/EABgBAAMBAQAAAAAAAAAAAAAAAAABAgME/8QAIBEAAgIDAAIDAQAAAAAAAAAAAAECERIhMQNRE0FhIv/aAAwDAQACEQMRAD8AjWYgHCn3ABl8Z5Bx5dsnWu8hskrwRyX8gfn+n6eetTGu0+yOUXnPn7Os4QkrsQFmPHc+usTU+dhkDKDAPAYnzzrVpCe7R/TPrn+/hnXwK5wNvl2HbOvsk9t3fPsjHn/wNAUZLezjK4yOw/v4fpohfB/LKoEvjBuTtG3Gf6Y0OMnGckd+W/v1Ovice0do47489FhRuOBknBz6geusnPcZz6//ALrkZAfdJbGfdGMf07a5POFOSyj/AMfa/wCP10bCzMxJbw+Pic61zlTjnjnXKQmR9yKOfN+c/TGjrdbBWq71NZHDFGPfk3EZ9AF8/tqkhNgYmJChRnjsOAProujoKmrDOCI41HtOchfgM85J9NUFBY7IIAZr3RPJxgSb41X/ANTn7a1qquNZGo1apiSI8VMEu6MKO5UbVyCPiNNIlyFVFb6WCdjWyRtgEBCD3Pb+zo0TU1K0ZpVgVCSqvNGcj19e2RrhXVCJHEorzWw1LmJ5KqBi8Y4ORyzAcntjvql/K1VDR06G0WuolKB55ayFGPiEDIGSMADC/Q6rjJOFFba6ot6zSvBExJYZiU7xzyWCk4z8edcnuTJWw26sgtgUAYeSF48+z3DDGflo6W5XtljhltkFNTxKAJaEMojHuqCFYgDOPLy1xt9vt3UlVJV1K1M/5VhFudxvJAIIYg8jzGPvqXSQbN6aojIknuB30/iNHDHGoWMBRz+4TyxwPkPXSyW6WJJ4gbdG7MmXeeQvsP8AD7owdUlbX0fT1FFQ0FNVGljXerxVJAJb2iwJU57+uo6tuTXi80qRy1SSSFjvndpAFCkjsefMZ48tOtBe+iiappwXAxnaig9hwOf11nxixZlgbG7fu28AMODk+Xx7aChqHAjZZghEcn/xJgjPYZAB5z6nWhVm25Vm2qihnPYjk6zpF5MKeokUEsUUAcruzjHGPZz6/LWhnG4gOW54ITGeR6n4+nlriY2dQAeSOQB2y3r+meNdo4lxuIBK8+0cg8k9u2noNmhqR5ZJHbL/AD9APh56yXmxxEBz7JK+Xcd8+RGmFDQ1NUwio6aeXnJWJD8M5x/fbTil6Tusjxxz0csLuPd8B2xx5nGB9ToAmBE7qviyMQOw9PqdP6LpapmpI6tGpot/bx3O4DyOADp//lempNoeOpklBDyM2zkdyAG7fPk6HmttKwaOW6X5SAXAMyHAxnjaR9B/LVKPshy9AydMsieIaiinfzBnwAPP2eGY/DIzpnXR0C0gSqhepAJZajxmBOcfwgKBgDjQ1joLVVyPNb+obnOlMdztLA4AIPGcnzOOw1hTbooUjnusG6IDwwtPLiPHYZ2ZOPXVJJMTbfTa0We03KR1itt2dRgFqeXeqkg4Byuecf1wOdHC03qENb7fT1kFvkUturIS+zGMA7R3+h7emhku9KtJHFLeKeZlBzI3iR78nuRtx8Pp31inmatWRaOrjlZfOGSR8DyIK5x2PfnjTYcC7Xa/8v2lobdWUsdQX3VTSpUJjsFX3WIwMcerH10NXXW7NIIYo3kTcVmaF2aNgf4Sy/HzwdCituNNVU6q81eZw0UccaNOzEkcbZB5FQfTnv30q6+gr7bVRVUtO1MJM53nap+WMKcc9sfLSDrCKV6u5VUNB06aiOvWLfUO+1VCnaCcnHAz688Y9dUVmp1t8MzQW27pHMFJ/wBOGO5eCWQynk4B7Y8ux1MWS2VlZYDcbfQTzmrk2uyJniMYGecclieP4R56XVVvuaFi1uqFwOQ0BGPj20sbByrRfzLb5KiKnjpLtBUTnbGDTPGJSBz7r7RwM86nLlSJDWo1WJGhDtHvmAcq+M9yVwcBgQW44xnJ1JGe4RMUjkqY2H7quyf0016euKXK/W6mueJAKd8gLIS5wSc+GCxbOST8NKVpDjs4xWmeU7EEZOAABPGMfqcjR9N03WvOUlEdO4f9/LYbbke6Dj19P00dX1vUdtVvzclbCpOMzIGBP/2BGk9V1JdK10WprZpgZPDIAAJ3A4ztAyAVHfyJ03AFL6DIbHSpJ/qrgV2EAj8u/l350clroUaP8tdrdAmQHmnhd5FHqMjbn7a5x0V3raCGoo6RKiNlwW34bI9eO+tIrbePExNb5oyBkHgj+Y01CIsmU/StDUPQTLDLLWus5WSdSdvoowDgAD7HdjRMwvNO+6KirgV4OwSYx8hqOhud4sNfIbbSxxEqUkkmIEWM7wSAfeAPlzg+edG2PrvqO610VNDDbXLcyON42r59s6a4FWObpLeJKOWG5rXrASrp4om2qQwOCcccDHrzx30ga+2WkrJYnpagvGrBs1Y9Dn3gDn54OrCeou08YSqudO75OQaKXbtxwF9nIOe57nU7RdKUUXVL3u53BahN+8U5pZFXdgAFiV5xgHtyf1VjxM9M2Cre2VFdS0VSj1Tbf9TJ7bLgcjA4ByeefL01rP0rciWOwRn+FgT+uNVFd1JJuJiuq528ItWwZj8ASM/LU8er7lMhanuFQ2084l3fcHtoRL/RFWdNXvhWpVYLxujBX9CNcLZFUWS7+Jdae4CjniZG/KxKzs3GAFzjzAPI97W/VlRcLoaG4RS1U1Qd0ciQsQxAyRkJjsM8+hGjugI53juN1rvH20pWOFKp3YCTueGz2wvHqR6aGNJdKi42emghimtdZKJ433qtWxQIOfTkZ4+HnoGjoLpJcmmrr1SyZjKqsjeOO+cYfaB9DoZup7zNVukNTSRsVZtzx4yFUnGcd8Dgeul8vVPUUdCtR4tA0RPCeGM+fONTg76GdaPSKGorKSmWKllhcgHd4cQVM57hVPHkO+sy3e8RAs8tKAPJklU/odeTnrK+SbZHpqCXJ2gtAp/vvrVuu6yOFlmtlIVzgmB2Qj445H6aMWhZWy9uvWN0jgU0/wCSqZd4UwoTJvBPkCC2c4+/3Q2W42Suqpq68hYa4M0uFWRNmTggFMeuMHSa1G4XWxs9ICYgI2lkJUBNoyDksCDwfLnHw0H0sDT22u8W40EBkkX9nU1skcmDg9kfAHsjvzrPyK4mkGa3a51dbewa2SV4pWDDHBJwG4/9x6duONPr505YLhLAtHcZhGyFqiV3DYXyABHLE5x/sMkKL5TBLsWoa2WO2RyjYjxLI7EE5PIGM7eB3/XRHTVpqLzeJVpquGC108rGeRj7IbGFUcYY554PA7kZGdL9BXsRtdanp1Y7fQy5RQWddoYqxY8E/LHw50TaesbhDPGjXCuRHbDhUQnn4n/fVTWfhpYKmd5KnqWQFmLbURAqnjtkn0Ghv+l/SwOV6pkVvIkR/wBdVehULKS31PVfUdekE8zwxucVMq5KoR3IHn8u+NXXTnT9o6PhlanStaRx+0nnKA4/TA/qdfW2xW222OO1WzqNELTmSpqUKeLMOcJkN7IGfj5+ukbJbbFcamKpq56ouoUrVTtIsgPOQB3Plj46QnZVLdLXX7ZKc1EoQ94cSD1/dzoOqvSUcvgwSTolQdoEiv37gEH1wcEd8EakIks5pZFoK96J35LLWumT54DDH10BUtVQM3j3Y11NEySwzNPuZDnBGcfLn56VApFTPJMkcyhwUlH7RZSMOOe+fnoLoHqX/B2uFoqaSKrjaoDU+6RAQScP38uAfvrEP4j01Qqq1smncIN7x1DKrnHtYBA886l+ob8lVLU3CkiEUg8JFhG4gZz355OP5nRtFvEtfxRramrhitlrttEjq/izzxhHVVwQDu2jGPXy4xpBaa0UXT6W146p2Vmd5xTyESMT393PbA+mjacV1qt/gTGLxpNpqQV3ftAclcHPCn2fmG9dc5+o7uHLGohJPmYFP+2qpmbaElU6HLI04Ab3mgcfzGuf5rcEp1m5f2UUrjPyHc/QZ03bqK79yaRv/KmT+mtT1fdl4anpHB4I2ED7A40VIX8sQSqFBhMyAhjz2yfhpbXRsCkSMg3MPPHbTO4V8FXXUjXKmC04V0KISdh5IIzk/wBnXOWbpsgtEvtYIG9WOM/b76eyXoSm4SU9BAkErrnckiA8Ng8ZHn7x16NZYy9ipRP0tTziViyVTPCviKBkcMO2GAHPYfDU7090fF1DbEaKZadt7vvWMOzDIAHLDA76saPo27U8luoW6lrmpxESIwCuwYOB75x7o1z+SUXSs6IJ9I+2z3S41kUVJNDJUVcgp6aMSq7KCBg4B9nsSSee/bXr1PQU/Ttop7TQlT4CjxJMcu/mdQf4LWMVdX/jzxJElEv5eMgEGViCWYnyIBC8fbz16VV2O31JaWoq6reOSy1soz5c+3j9NaqkxODkibNWyVIeaaUochgp8seWeNcfztthZnf8xIG42sVP1PGnk9htDAj83MM+fjn+ulh6WtkTGSO9V0YHJ/1RI/U6bdi+Fkjd6qnnuDzqg2FhtV8HjjXKSRKe4o9tid5Y9rwH+KPHCkeZ5Vfr8NWi9NQTROFutRIkg/7oibI+qE/rqB63tkFsr6akW4zYlVt5Uhdq5XA9kZxkHy/lpWGDR1uPWq0dZLSV1DD4sLlWVoR39dG9U1dxtNAKOutcVviuEDFAkqsCOB7QUnHfUBX1k1oneggaGWJcMRLCkhDEDIyRoSW7zzYEkcBG3AxCox8uNVbfBaO14qqQ1cYgRtqwxq2f4sc4+Hlqu6BqaGuu1TLDa1Q0lK08Cyv4q+MhBRjkDtzrhZegYL7aqe6S3daV6kM3giHIQBiO5Yemqqy2yn6Dt8jRUNVd6mrfBmi2xqIgoOPfzjn5H6am09BTF1zauYiT/Dq9oioCybAd3x4bz7/XSt/zHvGjqxxkZgf+mqOf8QqOjRTL05VQIwyu4jbj4e0B9tD/APUu0uMm1VIHmRz/ACfWmyKJiatOQskVRHjtup28/prWGVJJRGJY0JOCZcoB9xqrH4h2FwN9DWAfI/8AOtv869Ky48RK2IeoRj/tothRD3SDwo93j08rRnfmKQMAAR3Pl30UnUFup+naizLQUFVNKxZa4xkSpkg8FlycYx3Hnqmv9+sN6sr2yy1Er1ErAlZgRuAIJGSOCcYGMd9Q98o6SgqpY3iLoshj8WM4VioGeB9PvrKVSdMuNpFD+Hl/oaQTQXCeCGNVJjaZiMkkEgcH0OvRT1Haxf0NHJTV0iIFSKnk3OfY5wMfPXnHQHR1D1JEKiVqiMCq8JPCkUcAKT3BOeTq86XtFr6cv1ZXGokhi2tGjTS5xlh2CqDnAP0zrCajnX2aK6sR1t+qOnaGgpKCsWGkdd25KZWJGBgsCDjJBOO/Pw0tm/EW7wRKaeviqHlUq6tShSnY5GD3yMaSdYWKnHVd0hpCtPDHVCJUC5wNvfvqLLt6nW8Y/o5eR/ReL+I3UbLIWkVQBn2qfOefL01wPXN8qjGr1SRoZACXiwD584PI0toRRNQqzUQMiqMv4hyeOT8NIqxwKqUKCEEjBVLE4Ge2dVSI+SRfSdW3JBJurbdKVx/2yC2frpE9VLcrzGlSVclt3id8gduT5eX01M7sDTSgq3pIXnUB38Iqu793JxpVQ3O1soKXoa6dRxG60M1N4E8jbfEdg3Bxk8fDVJ0z0La7HO8/VISvmXhKWLJjX4sTjJ+Hl9eKr8NYVi6CoqpSxaOCWXYcbSQ7a6y0iy1PhZG5icuy5JPJJOnG29mUmkfQ9SWW3IIqGxxQovYIiAY++vn63ov3rWnpyqaVK4p2ZVihcE/vxg6DeCCUDbBGhzg4Gc/fV0icxjJ1H09JxNY4iD6D+h0JJWdDzk/mLGEz3wpI/XOhhQUqby8QcAcA8Y+2klRHCJC4hG3k7M6KQZhN+6f6VuNO8nTrSQ1CgySQhz7qgkkAnk/DUJQ3I2mU7EEoJyrZxx8PtqmkKA5gVoXHOVcny+OkF0xCjTwDw5Vk7jthlU4x8NxHyA1EkXF2HQdWvJD+WFJGjNC8Syb+cnByePhqar5mnq5XYYyx4HYa3FdUTPCJn3rGfZBA4z317P0z0/aKjpm2zVFtpJJZKcOzvCpYk5PJ7nUOobovujyrpvqC7WhytvrJoYl3SFEOBnGM/wAtUXRyXvqypqTVV+6CmQMz1D4VSxwOwySca9Lo+lrElLXyi1Um4Q7R+zx3OvrLa6GhpZoKSmjhSpmHi7BjdtBI/U6xfmVvWylBn//Z"/>
          <p:cNvSpPr>
            <a:spLocks noChangeAspect="1" noChangeArrowheads="1"/>
          </p:cNvSpPr>
          <p:nvPr/>
        </p:nvSpPr>
        <p:spPr bwMode="auto">
          <a:xfrm>
            <a:off x="155575" y="-446088"/>
            <a:ext cx="131445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AutoShape 8" descr="data:image/jpg;base64,/9j/4AAQSkZJRgABAQAAAQABAAD/2wBDAAkGBwgHBgkIBwgKCgkLDRYPDQwMDRsUFRAWIB0iIiAdHx8kKDQsJCYxJx8fLT0tMTU3Ojo6Iys/RD84QzQ5Ojf/2wBDAQoKCg0MDRoPDxo3JR8lNzc3Nzc3Nzc3Nzc3Nzc3Nzc3Nzc3Nzc3Nzc3Nzc3Nzc3Nzc3Nzc3Nzc3Nzc3Nzc3Nzf/wAARCABdAI8DASIAAhEBAxEB/8QAGwAAAwADAQEAAAAAAAAAAAAABAUGAQIDBwD/xAA8EAACAQMDAgMGAwYFBAMAAAABAgMEBREAEiEGMRNBUSIyYXGBkQcUoSNCUrHR8BUWJMHhF0NyojOC8f/EABgBAAMBAQAAAAAAAAAAAAAAAAABAgME/8QAIBEAAgIDAAIDAQAAAAAAAAAAAAECERIhMQNRE0FhIv/aAAwDAQACEQMRAD8AjWYgHCn3ABl8Z5Bx5dsnWu8hskrwRyX8gfn+n6eetTGu0+yOUXnPn7Os4QkrsQFmPHc+usTU+dhkDKDAPAYnzzrVpCe7R/TPrn+/hnXwK5wNvl2HbOvsk9t3fPsjHn/wNAUZLezjK4yOw/v4fpohfB/LKoEvjBuTtG3Gf6Y0OMnGckd+W/v1Ovice0do47489FhRuOBknBz6geusnPcZz6//ALrkZAfdJbGfdGMf07a5POFOSyj/AMfa/wCP10bCzMxJbw+Pic61zlTjnjnXKQmR9yKOfN+c/TGjrdbBWq71NZHDFGPfk3EZ9AF8/tqkhNgYmJChRnjsOAProujoKmrDOCI41HtOchfgM85J9NUFBY7IIAZr3RPJxgSb41X/ANTn7a1qquNZGo1apiSI8VMEu6MKO5UbVyCPiNNIlyFVFb6WCdjWyRtgEBCD3Pb+zo0TU1K0ZpVgVCSqvNGcj19e2RrhXVCJHEorzWw1LmJ5KqBi8Y4ORyzAcntjvql/K1VDR06G0WuolKB55ayFGPiEDIGSMADC/Q6rjJOFFba6ot6zSvBExJYZiU7xzyWCk4z8edcnuTJWw26sgtgUAYeSF48+z3DDGflo6W5XtljhltkFNTxKAJaEMojHuqCFYgDOPLy1xt9vt3UlVJV1K1M/5VhFudxvJAIIYg8jzGPvqXSQbN6aojIknuB30/iNHDHGoWMBRz+4TyxwPkPXSyW6WJJ4gbdG7MmXeeQvsP8AD7owdUlbX0fT1FFQ0FNVGljXerxVJAJb2iwJU57+uo6tuTXi80qRy1SSSFjvndpAFCkjsefMZ48tOtBe+iiappwXAxnaig9hwOf11nxixZlgbG7fu28AMODk+Xx7aChqHAjZZghEcn/xJgjPYZAB5z6nWhVm25Vm2qihnPYjk6zpF5MKeokUEsUUAcruzjHGPZz6/LWhnG4gOW54ITGeR6n4+nlriY2dQAeSOQB2y3r+meNdo4lxuIBK8+0cg8k9u2noNmhqR5ZJHbL/AD9APh56yXmxxEBz7JK+Xcd8+RGmFDQ1NUwio6aeXnJWJD8M5x/fbTil6Tusjxxz0csLuPd8B2xx5nGB9ToAmBE7qviyMQOw9PqdP6LpapmpI6tGpot/bx3O4DyOADp//lempNoeOpklBDyM2zkdyAG7fPk6HmttKwaOW6X5SAXAMyHAxnjaR9B/LVKPshy9AydMsieIaiinfzBnwAPP2eGY/DIzpnXR0C0gSqhepAJZajxmBOcfwgKBgDjQ1joLVVyPNb+obnOlMdztLA4AIPGcnzOOw1hTbooUjnusG6IDwwtPLiPHYZ2ZOPXVJJMTbfTa0We03KR1itt2dRgFqeXeqkg4Byuecf1wOdHC03qENb7fT1kFvkUturIS+zGMA7R3+h7emhku9KtJHFLeKeZlBzI3iR78nuRtx8Pp31inmatWRaOrjlZfOGSR8DyIK5x2PfnjTYcC7Xa/8v2lobdWUsdQX3VTSpUJjsFX3WIwMcerH10NXXW7NIIYo3kTcVmaF2aNgf4Sy/HzwdCituNNVU6q81eZw0UccaNOzEkcbZB5FQfTnv30q6+gr7bVRVUtO1MJM53nap+WMKcc9sfLSDrCKV6u5VUNB06aiOvWLfUO+1VCnaCcnHAz688Y9dUVmp1t8MzQW27pHMFJ/wBOGO5eCWQynk4B7Y8ux1MWS2VlZYDcbfQTzmrk2uyJniMYGecclieP4R56XVVvuaFi1uqFwOQ0BGPj20sbByrRfzLb5KiKnjpLtBUTnbGDTPGJSBz7r7RwM86nLlSJDWo1WJGhDtHvmAcq+M9yVwcBgQW44xnJ1JGe4RMUjkqY2H7quyf0016euKXK/W6mueJAKd8gLIS5wSc+GCxbOST8NKVpDjs4xWmeU7EEZOAABPGMfqcjR9N03WvOUlEdO4f9/LYbbke6Dj19P00dX1vUdtVvzclbCpOMzIGBP/2BGk9V1JdK10WprZpgZPDIAAJ3A4ztAyAVHfyJ03AFL6DIbHSpJ/qrgV2EAj8u/l350clroUaP8tdrdAmQHmnhd5FHqMjbn7a5x0V3raCGoo6RKiNlwW34bI9eO+tIrbePExNb5oyBkHgj+Y01CIsmU/StDUPQTLDLLWus5WSdSdvoowDgAD7HdjRMwvNO+6KirgV4OwSYx8hqOhud4sNfIbbSxxEqUkkmIEWM7wSAfeAPlzg+edG2PrvqO610VNDDbXLcyON42r59s6a4FWObpLeJKOWG5rXrASrp4om2qQwOCcccDHrzx30ga+2WkrJYnpagvGrBs1Y9Dn3gDn54OrCeou08YSqudO75OQaKXbtxwF9nIOe57nU7RdKUUXVL3u53BahN+8U5pZFXdgAFiV5xgHtyf1VjxM9M2Cre2VFdS0VSj1Tbf9TJ7bLgcjA4ByeefL01rP0rciWOwRn+FgT+uNVFd1JJuJiuq528ItWwZj8ASM/LU8er7lMhanuFQ2084l3fcHtoRL/RFWdNXvhWpVYLxujBX9CNcLZFUWS7+Jdae4CjniZG/KxKzs3GAFzjzAPI97W/VlRcLoaG4RS1U1Qd0ciQsQxAyRkJjsM8+hGjugI53juN1rvH20pWOFKp3YCTueGz2wvHqR6aGNJdKi42emghimtdZKJ433qtWxQIOfTkZ4+HnoGjoLpJcmmrr1SyZjKqsjeOO+cYfaB9DoZup7zNVukNTSRsVZtzx4yFUnGcd8Dgeul8vVPUUdCtR4tA0RPCeGM+fONTg76GdaPSKGorKSmWKllhcgHd4cQVM57hVPHkO+sy3e8RAs8tKAPJklU/odeTnrK+SbZHpqCXJ2gtAp/vvrVuu6yOFlmtlIVzgmB2Qj445H6aMWhZWy9uvWN0jgU0/wCSqZd4UwoTJvBPkCC2c4+/3Q2W42Suqpq68hYa4M0uFWRNmTggFMeuMHSa1G4XWxs9ICYgI2lkJUBNoyDksCDwfLnHw0H0sDT22u8W40EBkkX9nU1skcmDg9kfAHsjvzrPyK4mkGa3a51dbewa2SV4pWDDHBJwG4/9x6duONPr505YLhLAtHcZhGyFqiV3DYXyABHLE5x/sMkKL5TBLsWoa2WO2RyjYjxLI7EE5PIGM7eB3/XRHTVpqLzeJVpquGC108rGeRj7IbGFUcYY554PA7kZGdL9BXsRtdanp1Y7fQy5RQWddoYqxY8E/LHw50TaesbhDPGjXCuRHbDhUQnn4n/fVTWfhpYKmd5KnqWQFmLbURAqnjtkn0Ghv+l/SwOV6pkVvIkR/wBdVehULKS31PVfUdekE8zwxucVMq5KoR3IHn8u+NXXTnT9o6PhlanStaRx+0nnKA4/TA/qdfW2xW222OO1WzqNELTmSpqUKeLMOcJkN7IGfj5+ukbJbbFcamKpq56ouoUrVTtIsgPOQB3Plj46QnZVLdLXX7ZKc1EoQ94cSD1/dzoOqvSUcvgwSTolQdoEiv37gEH1wcEd8EakIks5pZFoK96J35LLWumT54DDH10BUtVQM3j3Y11NEySwzNPuZDnBGcfLn56VApFTPJMkcyhwUlH7RZSMOOe+fnoLoHqX/B2uFoqaSKrjaoDU+6RAQScP38uAfvrEP4j01Qqq1smncIN7x1DKrnHtYBA886l+ob8lVLU3CkiEUg8JFhG4gZz355OP5nRtFvEtfxRramrhitlrttEjq/izzxhHVVwQDu2jGPXy4xpBaa0UXT6W146p2Vmd5xTyESMT393PbA+mjacV1qt/gTGLxpNpqQV3ftAclcHPCn2fmG9dc5+o7uHLGohJPmYFP+2qpmbaElU6HLI04Ab3mgcfzGuf5rcEp1m5f2UUrjPyHc/QZ03bqK79yaRv/KmT+mtT1fdl4anpHB4I2ED7A40VIX8sQSqFBhMyAhjz2yfhpbXRsCkSMg3MPPHbTO4V8FXXUjXKmC04V0KISdh5IIzk/wBnXOWbpsgtEvtYIG9WOM/b76eyXoSm4SU9BAkErrnckiA8Ng8ZHn7x16NZYy9ipRP0tTziViyVTPCviKBkcMO2GAHPYfDU7090fF1DbEaKZadt7vvWMOzDIAHLDA76saPo27U8luoW6lrmpxESIwCuwYOB75x7o1z+SUXSs6IJ9I+2z3S41kUVJNDJUVcgp6aMSq7KCBg4B9nsSSee/bXr1PQU/Ttop7TQlT4CjxJMcu/mdQf4LWMVdX/jzxJElEv5eMgEGViCWYnyIBC8fbz16VV2O31JaWoq6reOSy1soz5c+3j9NaqkxODkibNWyVIeaaUochgp8seWeNcfztthZnf8xIG42sVP1PGnk9htDAj83MM+fjn+ulh6WtkTGSO9V0YHJ/1RI/U6bdi+Fkjd6qnnuDzqg2FhtV8HjjXKSRKe4o9tid5Y9rwH+KPHCkeZ5Vfr8NWi9NQTROFutRIkg/7oibI+qE/rqB63tkFsr6akW4zYlVt5Uhdq5XA9kZxkHy/lpWGDR1uPWq0dZLSV1DD4sLlWVoR39dG9U1dxtNAKOutcVviuEDFAkqsCOB7QUnHfUBX1k1oneggaGWJcMRLCkhDEDIyRoSW7zzYEkcBG3AxCox8uNVbfBaO14qqQ1cYgRtqwxq2f4sc4+Hlqu6BqaGuu1TLDa1Q0lK08Cyv4q+MhBRjkDtzrhZegYL7aqe6S3daV6kM3giHIQBiO5Yemqqy2yn6Dt8jRUNVd6mrfBmi2xqIgoOPfzjn5H6am09BTF1zauYiT/Dq9oioCybAd3x4bz7/XSt/zHvGjqxxkZgf+mqOf8QqOjRTL05VQIwyu4jbj4e0B9tD/APUu0uMm1VIHmRz/ACfWmyKJiatOQskVRHjtup28/prWGVJJRGJY0JOCZcoB9xqrH4h2FwN9DWAfI/8AOtv869Ky48RK2IeoRj/tothRD3SDwo93j08rRnfmKQMAAR3Pl30UnUFup+naizLQUFVNKxZa4xkSpkg8FlycYx3Hnqmv9+sN6sr2yy1Er1ErAlZgRuAIJGSOCcYGMd9Q98o6SgqpY3iLoshj8WM4VioGeB9PvrKVSdMuNpFD+Hl/oaQTQXCeCGNVJjaZiMkkEgcH0OvRT1Haxf0NHJTV0iIFSKnk3OfY5wMfPXnHQHR1D1JEKiVqiMCq8JPCkUcAKT3BOeTq86XtFr6cv1ZXGokhi2tGjTS5xlh2CqDnAP0zrCajnX2aK6sR1t+qOnaGgpKCsWGkdd25KZWJGBgsCDjJBOO/Pw0tm/EW7wRKaeviqHlUq6tShSnY5GD3yMaSdYWKnHVd0hpCtPDHVCJUC5wNvfvqLLt6nW8Y/o5eR/ReL+I3UbLIWkVQBn2qfOefL01wPXN8qjGr1SRoZACXiwD584PI0toRRNQqzUQMiqMv4hyeOT8NIqxwKqUKCEEjBVLE4Ge2dVSI+SRfSdW3JBJurbdKVx/2yC2frpE9VLcrzGlSVclt3id8gduT5eX01M7sDTSgq3pIXnUB38Iqu793JxpVQ3O1soKXoa6dRxG60M1N4E8jbfEdg3Bxk8fDVJ0z0La7HO8/VISvmXhKWLJjX4sTjJ+Hl9eKr8NYVi6CoqpSxaOCWXYcbSQ7a6y0iy1PhZG5icuy5JPJJOnG29mUmkfQ9SWW3IIqGxxQovYIiAY++vn63ov3rWnpyqaVK4p2ZVihcE/vxg6DeCCUDbBGhzg4Gc/fV0icxjJ1H09JxNY4iD6D+h0JJWdDzk/mLGEz3wpI/XOhhQUqby8QcAcA8Y+2klRHCJC4hG3k7M6KQZhN+6f6VuNO8nTrSQ1CgySQhz7qgkkAnk/DUJQ3I2mU7EEoJyrZxx8PtqmkKA5gVoXHOVcny+OkF0xCjTwDw5Vk7jthlU4x8NxHyA1EkXF2HQdWvJD+WFJGjNC8Syb+cnByePhqar5mnq5XYYyx4HYa3FdUTPCJn3rGfZBA4z317P0z0/aKjpm2zVFtpJJZKcOzvCpYk5PJ7nUOobovujyrpvqC7WhytvrJoYl3SFEOBnGM/wAtUXRyXvqypqTVV+6CmQMz1D4VSxwOwySca9Lo+lrElLXyi1Um4Q7R+zx3OvrLa6GhpZoKSmjhSpmHi7BjdtBI/U6xfmVvWylBn//Z"/>
          <p:cNvSpPr>
            <a:spLocks noChangeAspect="1" noChangeArrowheads="1"/>
          </p:cNvSpPr>
          <p:nvPr/>
        </p:nvSpPr>
        <p:spPr bwMode="auto">
          <a:xfrm>
            <a:off x="155575" y="-446088"/>
            <a:ext cx="131445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6" name="Picture 10" descr="http://t1.gstatic.com/images?q=tbn:ANd9GcTqU5sDGvrG1Pk3RwYoddmsHxsqxVgvf-ObO8jbxGKeDhRkhwsKd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962400"/>
            <a:ext cx="311467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486</TotalTime>
  <Words>73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Technology and Society</vt:lpstr>
      <vt:lpstr>Intended Benefits</vt:lpstr>
      <vt:lpstr>Unintended Consequences</vt:lpstr>
      <vt:lpstr>Unintended Consequence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and Society</dc:title>
  <dc:creator>Regina Alred</dc:creator>
  <cp:lastModifiedBy>SHEILA DUNPHY</cp:lastModifiedBy>
  <cp:revision>8</cp:revision>
  <cp:lastPrinted>2014-08-17T21:50:48Z</cp:lastPrinted>
  <dcterms:created xsi:type="dcterms:W3CDTF">2011-08-29T00:30:49Z</dcterms:created>
  <dcterms:modified xsi:type="dcterms:W3CDTF">2014-08-17T21:52:30Z</dcterms:modified>
</cp:coreProperties>
</file>