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9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500F03-5993-4E64-A07A-7C8703572FEF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851731-2FD4-4283-AACB-46BDE34CF8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in Our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4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67000"/>
            <a:ext cx="7024744" cy="1143000"/>
          </a:xfrm>
        </p:spPr>
        <p:txBody>
          <a:bodyPr/>
          <a:lstStyle/>
          <a:p>
            <a:r>
              <a:rPr lang="en-US" dirty="0" smtClean="0"/>
              <a:t>A balance measures 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4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amount of matter that makes up an object is called 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3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International System of Units of measurement for length is the 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9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first step of the engineering design process is identifying and researching a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7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negative unintended consequence of the automobile is air pollution.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8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After forming a hypothesis the next step is to test the hypothesis.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6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use scientific methods to answer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4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Thank you for your time and attention.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Read over your notes tonight. The test is tomorrow.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2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971800"/>
            <a:ext cx="7024744" cy="1752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 wheelchair is an example of assistive bioengineering.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317" cy="35089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9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cochlear implant is an example of adaptive bioengineering.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8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method of obtaining information by using the senses is observation.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7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hypothesis is an educated guess that is formed to possibly explain or answer a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1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method is a series of steps used to answer questions and solve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spring scale measures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8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calculator is used to analyze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5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graduated cylinder measures 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4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176</Words>
  <Application>Microsoft Office PowerPoint</Application>
  <PresentationFormat>On-screen Show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Science in Our World</vt:lpstr>
      <vt:lpstr>A wheelchair is an example of assistive bioengineering.</vt:lpstr>
      <vt:lpstr>A cochlear implant is an example of adaptive bioengineering.</vt:lpstr>
      <vt:lpstr>A method of obtaining information by using the senses is observation.</vt:lpstr>
      <vt:lpstr>A hypothesis is an educated guess that is formed to possibly explain or answer a question.</vt:lpstr>
      <vt:lpstr>Scientific method is a series of steps used to answer questions and solve problems.</vt:lpstr>
      <vt:lpstr>A spring scale measures force.</vt:lpstr>
      <vt:lpstr>A calculator is used to analyze data.</vt:lpstr>
      <vt:lpstr>A graduated cylinder measures volume.</vt:lpstr>
      <vt:lpstr>A balance measures mass.</vt:lpstr>
      <vt:lpstr>The amount of matter that makes up an object is called mass.</vt:lpstr>
      <vt:lpstr>The International System of Units of measurement for length is the meter.</vt:lpstr>
      <vt:lpstr>The first step of the engineering design process is identifying and researching a need.</vt:lpstr>
      <vt:lpstr>A negative unintended consequence of the automobile is air pollution.</vt:lpstr>
      <vt:lpstr>After forming a hypothesis the next step is to test the hypothesis.</vt:lpstr>
      <vt:lpstr>We use scientific methods to answer questions.</vt:lpstr>
      <vt:lpstr>Thank you for your time and attention.   Read over your notes tonight. The test is tomorrow.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in Our World</dc:title>
  <dc:creator>Joy Warwick</dc:creator>
  <cp:lastModifiedBy>Joy Warwick</cp:lastModifiedBy>
  <cp:revision>14</cp:revision>
  <dcterms:created xsi:type="dcterms:W3CDTF">2014-08-26T20:31:30Z</dcterms:created>
  <dcterms:modified xsi:type="dcterms:W3CDTF">2014-08-26T21:19:03Z</dcterms:modified>
</cp:coreProperties>
</file>