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28ECDC-D418-4E2F-8BB5-A3275A022F7A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EE7B02-8E58-4233-BF76-0DD31E160A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Two parts </a:t>
            </a:r>
            <a:r>
              <a:rPr lang="en-US" sz="6000" smtClean="0"/>
              <a:t>in an </a:t>
            </a:r>
            <a:r>
              <a:rPr lang="en-US" sz="6000" dirty="0" smtClean="0"/>
              <a:t>Environment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556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Average weather conditions over time including temp, precipitation, and wind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Two most important components of a climate for living organisms are </a:t>
            </a:r>
            <a:r>
              <a:rPr lang="en-US" dirty="0" smtClean="0">
                <a:solidFill>
                  <a:srgbClr val="0070C0"/>
                </a:solidFill>
              </a:rPr>
              <a:t>Temperature and Precipitation.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Heat energy from the Sun causes wind.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onvection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91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Shadow Effect</a:t>
            </a:r>
            <a:endParaRPr lang="en-US" dirty="0"/>
          </a:p>
        </p:txBody>
      </p:sp>
      <p:pic>
        <p:nvPicPr>
          <p:cNvPr id="3" name="Picture 6" descr="orographic_lif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2305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Biotic(living) </a:t>
            </a:r>
            <a:r>
              <a:rPr lang="en-US" sz="5300" dirty="0" smtClean="0"/>
              <a:t>parts of an environment. T</a:t>
            </a:r>
            <a:r>
              <a:rPr lang="en-US" sz="5300" dirty="0" smtClean="0"/>
              <a:t>he </a:t>
            </a:r>
            <a:r>
              <a:rPr lang="en-US" sz="5300" dirty="0" smtClean="0"/>
              <a:t>organisms that live together and interact with one another.</a:t>
            </a:r>
            <a:endParaRPr lang="en-US" sz="5300" dirty="0"/>
          </a:p>
        </p:txBody>
      </p:sp>
      <p:pic>
        <p:nvPicPr>
          <p:cNvPr id="1028" name="Picture 4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1997457" cy="1905000"/>
          </a:xfrm>
          <a:prstGeom prst="rect">
            <a:avLst/>
          </a:prstGeom>
          <a:noFill/>
        </p:spPr>
      </p:pic>
      <p:pic>
        <p:nvPicPr>
          <p:cNvPr id="1030" name="Picture 6" descr="C:\Documents and Settings\mcclainm\Local Settings\Temporary Internet Files\Content.IE5\SHMJCLMB\MPj043721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2133600" cy="2090738"/>
          </a:xfrm>
          <a:prstGeom prst="rect">
            <a:avLst/>
          </a:prstGeom>
          <a:noFill/>
        </p:spPr>
      </p:pic>
      <p:pic>
        <p:nvPicPr>
          <p:cNvPr id="1031" name="Picture 7" descr="C:\Documents and Settings\mcclainm\Local Settings\Temporary Internet Files\Content.IE5\GHYRWPAV\MPj043883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105400"/>
            <a:ext cx="1830586" cy="1524000"/>
          </a:xfrm>
          <a:prstGeom prst="rect">
            <a:avLst/>
          </a:prstGeom>
          <a:noFill/>
        </p:spPr>
      </p:pic>
      <p:pic>
        <p:nvPicPr>
          <p:cNvPr id="1032" name="Picture 8" descr="C:\Documents and Settings\mcclainm\Local Settings\Temporary Internet Files\Content.IE5\C1Q7KTUN\MPj043873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581400"/>
            <a:ext cx="1881187" cy="140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Abiotic</a:t>
            </a:r>
            <a:r>
              <a:rPr lang="en-US" sz="5400" dirty="0" smtClean="0"/>
              <a:t>(nonliving) </a:t>
            </a:r>
            <a:r>
              <a:rPr lang="en-US" sz="5400" dirty="0" smtClean="0"/>
              <a:t>Factors</a:t>
            </a:r>
            <a:br>
              <a:rPr lang="en-US" sz="54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Nonliving Factors:  Air, Water, Soil,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Sunlight, Temperature, </a:t>
            </a:r>
            <a:r>
              <a:rPr lang="en-US" sz="4000" dirty="0" smtClean="0">
                <a:solidFill>
                  <a:srgbClr val="FF0000"/>
                </a:solidFill>
              </a:rPr>
              <a:t>Climate, Wind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2050" name="Picture 2" descr="C:\Documents and Settings\mcclainm\Local Settings\Temporary Internet Files\Content.IE5\GXQR8XQV\MPj044232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1524000" cy="1447800"/>
          </a:xfrm>
          <a:prstGeom prst="rect">
            <a:avLst/>
          </a:prstGeom>
          <a:noFill/>
        </p:spPr>
      </p:pic>
      <p:pic>
        <p:nvPicPr>
          <p:cNvPr id="2051" name="Picture 3" descr="C:\Documents and Settings\mcclainm\Local Settings\Temporary Internet Files\Content.IE5\C1Q7KTUN\MPj043308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1981200" cy="1519238"/>
          </a:xfrm>
          <a:prstGeom prst="rect">
            <a:avLst/>
          </a:prstGeom>
          <a:noFill/>
        </p:spPr>
      </p:pic>
      <p:pic>
        <p:nvPicPr>
          <p:cNvPr id="2054" name="Picture 6" descr="C:\Documents and Settings\mcclainm\Local Settings\Temporary Internet Files\Content.IE5\C1Q7KTUN\MPj043898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95600"/>
            <a:ext cx="1524000" cy="1600200"/>
          </a:xfrm>
          <a:prstGeom prst="rect">
            <a:avLst/>
          </a:prstGeom>
          <a:noFill/>
        </p:spPr>
      </p:pic>
      <p:pic>
        <p:nvPicPr>
          <p:cNvPr id="2056" name="Picture 8" descr="C:\Documents and Settings\mcclainm\Local Settings\Temporary Internet Files\Content.IE5\C1Q7KTUN\MCj041362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800600"/>
            <a:ext cx="1600200" cy="1709738"/>
          </a:xfrm>
          <a:prstGeom prst="rect">
            <a:avLst/>
          </a:prstGeom>
          <a:noFill/>
        </p:spPr>
      </p:pic>
      <p:pic>
        <p:nvPicPr>
          <p:cNvPr id="2058" name="Picture 10" descr="C:\Documents and Settings\mcclainm\Local Settings\Temporary Internet Files\Content.IE5\GXQR8XQV\MPj043306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953000"/>
            <a:ext cx="1924050" cy="171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Biotic   Living</a:t>
            </a:r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err="1" smtClean="0"/>
              <a:t>Abiotic</a:t>
            </a:r>
            <a:r>
              <a:rPr lang="en-US" sz="6000" dirty="0" smtClean="0"/>
              <a:t>   Nonliving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Air = </a:t>
            </a:r>
            <a:r>
              <a:rPr lang="en-US" sz="5400" dirty="0" smtClean="0">
                <a:solidFill>
                  <a:srgbClr val="FF0000"/>
                </a:solidFill>
              </a:rPr>
              <a:t>Atmosphere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00B050"/>
                </a:solidFill>
              </a:rPr>
              <a:t>4 Components</a:t>
            </a:r>
            <a:r>
              <a:rPr lang="en-US" sz="5400" dirty="0" smtClean="0">
                <a:solidFill>
                  <a:srgbClr val="0070C0"/>
                </a:solidFill>
              </a:rPr>
              <a:t/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1. Nitrogen 78%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2. Oxygen 21% 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3.  Argon 0.94%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4. Carbon Dioxide 0.03%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3810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Water 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Major ingredient of all cells.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Makes up 50 to 95% of all organisms.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11143557" cy="2590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Documents and Settings\mcclainm\Local Settings\Temporary Internet Files\Content.IE5\SHMJCLMB\MCSO0096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8" y="4265613"/>
            <a:ext cx="1528762" cy="1728787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9" y="4238625"/>
            <a:ext cx="1522412" cy="172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8059400" cy="353536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Soil</a:t>
            </a:r>
            <a:br>
              <a:rPr lang="en-US" sz="54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made up of minerals, rock particles,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remains of dead organisms, water,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and air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098" name="Picture 2" descr="C:\Documents and Settings\mcclainm\Local Settings\Temporary Internet Files\Content.IE5\GXQR8XQV\MPPH02511J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67200"/>
            <a:ext cx="60198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3048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Sunlight</a:t>
            </a:r>
            <a:br>
              <a:rPr lang="en-US" sz="54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Source of energy for most life.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Producers have to have Sunlight for Photosynthesis to take place.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Documents and Settings\mcclainm\Local Settings\Temporary Internet Files\Content.IE5\GXQR8XQV\MPj04389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7315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Temperature</a:t>
            </a:r>
            <a:br>
              <a:rPr lang="en-US" sz="54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Is affected by the warmth of the sun.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924800" cy="45720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An organisms’ body temperature should range between 0 to 50 degrees C.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Latitude – closer to equator warm the temperature.  Farther away from equator the cooler the temperature.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Elevation – Higher in the atmosphere the cooler the temp.  Closer to sea level the warmer the temp.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791</TotalTime>
  <Words>94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Two parts in an Environment</vt:lpstr>
      <vt:lpstr>Biotic(living) parts of an environment. The organisms that live together and interact with one another.</vt:lpstr>
      <vt:lpstr>Abiotic(nonliving) Factors Nonliving Factors:  Air, Water, Soil, Sunlight, Temperature, Climate, Wind  </vt:lpstr>
      <vt:lpstr>Slide 4</vt:lpstr>
      <vt:lpstr>Air = Atmosphere 4 Components 1. Nitrogen 78% 2. Oxygen 21%  3.  Argon 0.94% 4. Carbon Dioxide 0.03%</vt:lpstr>
      <vt:lpstr>Water  Major ingredient of all cells. Makes up 50 to 95% of all organisms.</vt:lpstr>
      <vt:lpstr>Soil made up of minerals, rock particles,  remains of dead organisms, water, and air </vt:lpstr>
      <vt:lpstr>Sunlight Source of energy for most life. Producers have to have Sunlight for Photosynthesis to take place.</vt:lpstr>
      <vt:lpstr>Temperature Is affected by the warmth of the sun. </vt:lpstr>
      <vt:lpstr>Climate Average weather conditions over time including temp, precipitation, and wind Two most important components of a climate for living organisms are Temperature and Precipitation.</vt:lpstr>
      <vt:lpstr>Wind Heat energy from the Sun causes wind. </vt:lpstr>
      <vt:lpstr>Rain Shadow Effect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Non-Living Environment</dc:title>
  <dc:creator>mcclainm</dc:creator>
  <cp:lastModifiedBy>Administratr</cp:lastModifiedBy>
  <cp:revision>34</cp:revision>
  <dcterms:created xsi:type="dcterms:W3CDTF">2009-09-23T17:24:08Z</dcterms:created>
  <dcterms:modified xsi:type="dcterms:W3CDTF">2011-09-07T15:52:55Z</dcterms:modified>
</cp:coreProperties>
</file>