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D33578-A71D-4AFE-97C2-CFE484390E01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59AE9-542D-4A75-A6A8-2C4980329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Moon Phases</a:t>
            </a:r>
            <a:endParaRPr lang="en-US" sz="7200" dirty="0"/>
          </a:p>
        </p:txBody>
      </p:sp>
      <p:pic>
        <p:nvPicPr>
          <p:cNvPr id="23556" name="Picture 4" descr="http://t1.gstatic.com/images?q=tbn:ANd9GcRPLYmtRhzv05GQmd-ulMPafB5XOR_v8ayjxO-K21dlXb4M_CC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8763000" cy="304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Waning Gibbous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1600200"/>
            <a:ext cx="5029200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Third/Last Quarter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524000"/>
            <a:ext cx="5943600" cy="5029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Waning Crescent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524000"/>
            <a:ext cx="5486400" cy="5029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Lunar Cycle</a:t>
            </a:r>
            <a:endParaRPr lang="en-US" sz="6600" dirty="0"/>
          </a:p>
        </p:txBody>
      </p:sp>
      <p:pic>
        <p:nvPicPr>
          <p:cNvPr id="26626" name="Picture 2" descr="http://t2.gstatic.com/images?q=tbn:ANd9GcTPsIHxb6t3wUQlycgh9Fl5XZE02G83BvsKdLOQoOlMiTAB-7mo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752849" cy="4673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Lunar Cycle</a:t>
            </a:r>
            <a:endParaRPr lang="en-US" sz="6600" dirty="0"/>
          </a:p>
        </p:txBody>
      </p:sp>
      <p:pic>
        <p:nvPicPr>
          <p:cNvPr id="28674" name="Picture 2" descr="http://t3.gstatic.com/images?q=tbn:ANd9GcQ0KZ7Hn9sGzc3ZI0j2Tuc7d2_POcwWdfcDTQajih1fgteUzV8F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248400" cy="4546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Lunar Cycle</a:t>
            </a:r>
            <a:endParaRPr lang="en-US" sz="6600" dirty="0"/>
          </a:p>
        </p:txBody>
      </p:sp>
      <p:pic>
        <p:nvPicPr>
          <p:cNvPr id="29698" name="Picture 2" descr="http://t0.gstatic.com/images?q=tbn:ANd9GcQCnXlXwCso76OEJUtfX83zvZSDDC6PKHNu2WDckXrWV0NRpOY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562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the Moon Change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Exactly one half of the moon is normally lit by the sun.</a:t>
            </a:r>
          </a:p>
          <a:p>
            <a:r>
              <a:rPr lang="en-US" dirty="0" smtClean="0"/>
              <a:t>As the moon orbits Earth we see different amounts of the half that is lit by the sun.</a:t>
            </a:r>
          </a:p>
          <a:p>
            <a:r>
              <a:rPr lang="en-US" dirty="0" smtClean="0"/>
              <a:t>The different shapes we see are called the moon’s </a:t>
            </a:r>
            <a:r>
              <a:rPr lang="en-US" b="1" i="1" u="sng" dirty="0" smtClean="0"/>
              <a:t>phases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length of time it takes the moon to make one full revolution around the Earth is called a </a:t>
            </a:r>
            <a:r>
              <a:rPr lang="en-US" b="1" i="1" u="sng" dirty="0" smtClean="0"/>
              <a:t>lunar cycle</a:t>
            </a:r>
            <a:r>
              <a:rPr lang="en-US" dirty="0" smtClean="0"/>
              <a:t>.(29.5 days)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Waxing Phases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25609"/>
          </a:xfrm>
        </p:spPr>
        <p:txBody>
          <a:bodyPr/>
          <a:lstStyle/>
          <a:p>
            <a:r>
              <a:rPr lang="en-US" dirty="0" smtClean="0"/>
              <a:t>Waxing – When the shape that we see gets larger. The moon is growing brighter with light</a:t>
            </a:r>
            <a:r>
              <a:rPr lang="en-US" dirty="0" smtClean="0"/>
              <a:t>. The light is on </a:t>
            </a:r>
            <a:r>
              <a:rPr lang="en-US" smtClean="0"/>
              <a:t>the right.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New Moon</a:t>
            </a:r>
          </a:p>
          <a:p>
            <a:r>
              <a:rPr lang="en-US" dirty="0" smtClean="0"/>
              <a:t>Waxing Crescent</a:t>
            </a:r>
          </a:p>
          <a:p>
            <a:r>
              <a:rPr lang="en-US" dirty="0" smtClean="0"/>
              <a:t>First Quarter</a:t>
            </a:r>
          </a:p>
          <a:p>
            <a:r>
              <a:rPr lang="en-US" dirty="0" smtClean="0"/>
              <a:t>Waxing Gibbous</a:t>
            </a:r>
          </a:p>
          <a:p>
            <a:r>
              <a:rPr lang="en-US" dirty="0" smtClean="0"/>
              <a:t>Full Moon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New Moon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600200"/>
            <a:ext cx="6324600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Waxing Crescent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052638"/>
            <a:ext cx="5791200" cy="45767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First Quarter</a:t>
            </a:r>
            <a:endParaRPr lang="en-US" sz="6600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676400"/>
            <a:ext cx="5867400" cy="472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Waxing Gibbous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524000"/>
            <a:ext cx="64770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Full Moon</a:t>
            </a:r>
            <a:endParaRPr lang="en-US" sz="6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524000"/>
            <a:ext cx="6553200" cy="5334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Waning Phases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Waning- When the shape we see gets smaller. The moon is growing darker</a:t>
            </a:r>
            <a:r>
              <a:rPr lang="en-US" dirty="0" smtClean="0"/>
              <a:t>. Light on left.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Waning Gibbous</a:t>
            </a:r>
          </a:p>
          <a:p>
            <a:r>
              <a:rPr lang="en-US" dirty="0" smtClean="0"/>
              <a:t>Third Quarter /Last Quarter</a:t>
            </a:r>
          </a:p>
          <a:p>
            <a:r>
              <a:rPr lang="en-US" dirty="0" smtClean="0"/>
              <a:t>Waning Crescent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136</TotalTime>
  <Words>168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Slide 1</vt:lpstr>
      <vt:lpstr>Why Does the Moon Change Shape?</vt:lpstr>
      <vt:lpstr>Waxing Phases</vt:lpstr>
      <vt:lpstr>New Moon</vt:lpstr>
      <vt:lpstr>Waxing Crescent</vt:lpstr>
      <vt:lpstr>First Quarter</vt:lpstr>
      <vt:lpstr>Waxing Gibbous</vt:lpstr>
      <vt:lpstr>Full Moon</vt:lpstr>
      <vt:lpstr>Waning Phases</vt:lpstr>
      <vt:lpstr>Waning Gibbous</vt:lpstr>
      <vt:lpstr>Third/Last Quarter</vt:lpstr>
      <vt:lpstr>Waning Crescent</vt:lpstr>
      <vt:lpstr>Lunar Cycle</vt:lpstr>
      <vt:lpstr>Lunar Cycle</vt:lpstr>
      <vt:lpstr>Lunar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Alred</dc:creator>
  <cp:lastModifiedBy>Administratr</cp:lastModifiedBy>
  <cp:revision>9</cp:revision>
  <dcterms:created xsi:type="dcterms:W3CDTF">2011-02-05T18:24:26Z</dcterms:created>
  <dcterms:modified xsi:type="dcterms:W3CDTF">2011-02-07T15:19:38Z</dcterms:modified>
</cp:coreProperties>
</file>