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2D5-6A82-4C28-A49A-37C8BC848593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421-D642-4E12-A736-19C46190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3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2D5-6A82-4C28-A49A-37C8BC848593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421-D642-4E12-A736-19C46190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2D5-6A82-4C28-A49A-37C8BC848593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421-D642-4E12-A736-19C46190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8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2D5-6A82-4C28-A49A-37C8BC848593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421-D642-4E12-A736-19C46190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5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2D5-6A82-4C28-A49A-37C8BC848593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421-D642-4E12-A736-19C46190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4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2D5-6A82-4C28-A49A-37C8BC848593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421-D642-4E12-A736-19C46190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2D5-6A82-4C28-A49A-37C8BC848593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421-D642-4E12-A736-19C46190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2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2D5-6A82-4C28-A49A-37C8BC848593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421-D642-4E12-A736-19C46190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4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2D5-6A82-4C28-A49A-37C8BC848593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421-D642-4E12-A736-19C46190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1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2D5-6A82-4C28-A49A-37C8BC848593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421-D642-4E12-A736-19C46190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2D5-6A82-4C28-A49A-37C8BC848593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421-D642-4E12-A736-19C46190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A2D5-6A82-4C28-A49A-37C8BC848593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6E421-D642-4E12-A736-19C46190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2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Inquiry 1 &amp; 2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Inquiry 1    Design a simple experimental procedure with an identified control and appropriate variables.</a:t>
            </a:r>
          </a:p>
          <a:p>
            <a:pPr algn="l"/>
            <a:r>
              <a:rPr lang="en-US" b="1" dirty="0" smtClean="0"/>
              <a:t>Inquiry 2  Select tools and procedures needed to conduct a moderately complex experiment.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9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77" y="1690688"/>
            <a:ext cx="5393003" cy="51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94" y="1470065"/>
            <a:ext cx="5217305" cy="51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51" y="1315844"/>
            <a:ext cx="5542156" cy="55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69" y="1674542"/>
            <a:ext cx="4893294" cy="48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27" y="365125"/>
            <a:ext cx="5410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923814" cy="49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2312" y="1851102"/>
            <a:ext cx="4841488" cy="48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92" y="1895707"/>
            <a:ext cx="7074636" cy="39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3029"/>
            <a:ext cx="5294971" cy="52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22" y="1405054"/>
            <a:ext cx="4206432" cy="51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96" y="2431599"/>
            <a:ext cx="3364608" cy="384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22" y="638640"/>
            <a:ext cx="2899317" cy="58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4" y="1052861"/>
            <a:ext cx="5389756" cy="53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variable that is changed?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084878" y="2118732"/>
            <a:ext cx="802224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Independent Variable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6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variable (s) that are not changed called?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595542" y="2967335"/>
            <a:ext cx="500092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Constants or</a:t>
            </a:r>
          </a:p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Controls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3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results of an experiment called?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006713" y="2967335"/>
            <a:ext cx="81785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Dependent Variables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06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07" y="670235"/>
            <a:ext cx="61722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76" y="1957038"/>
            <a:ext cx="4713249" cy="47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98" y="1690688"/>
            <a:ext cx="4843098" cy="48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53" y="1110082"/>
            <a:ext cx="4928839" cy="57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34" y="1347438"/>
            <a:ext cx="4856356" cy="485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98" y="1686934"/>
            <a:ext cx="7304233" cy="51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science tool?</a:t>
            </a:r>
            <a:br>
              <a:rPr lang="en-US" b="1" dirty="0" smtClean="0"/>
            </a:br>
            <a:r>
              <a:rPr lang="en-US" b="1" dirty="0" smtClean="0"/>
              <a:t>What is this tool used for?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40" y="1884556"/>
            <a:ext cx="6631259" cy="497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191</Words>
  <Application>Microsoft Office PowerPoint</Application>
  <PresentationFormat>Widescreen</PresentationFormat>
  <Paragraphs>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Inquiry 1 &amp; 2 Review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this science tool? What is this tool used for?</vt:lpstr>
      <vt:lpstr>What is the variable that is changed?</vt:lpstr>
      <vt:lpstr>What is the variable (s) that are not changed called?</vt:lpstr>
      <vt:lpstr>What is the results of an experiment called?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Inquiry 1 &amp; 2 Review</dc:title>
  <dc:creator>SHEILA DUNPHY</dc:creator>
  <cp:lastModifiedBy>SHEILA DUNPHY</cp:lastModifiedBy>
  <cp:revision>6</cp:revision>
  <dcterms:created xsi:type="dcterms:W3CDTF">2016-08-14T22:31:45Z</dcterms:created>
  <dcterms:modified xsi:type="dcterms:W3CDTF">2016-08-14T23:10:19Z</dcterms:modified>
</cp:coreProperties>
</file>