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361" r:id="rId3"/>
    <p:sldId id="373" r:id="rId4"/>
    <p:sldId id="374" r:id="rId5"/>
    <p:sldId id="375" r:id="rId6"/>
    <p:sldId id="376" r:id="rId7"/>
    <p:sldId id="294" r:id="rId8"/>
    <p:sldId id="368" r:id="rId9"/>
    <p:sldId id="369" r:id="rId10"/>
    <p:sldId id="370" r:id="rId11"/>
    <p:sldId id="371" r:id="rId12"/>
    <p:sldId id="3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415695"/>
    <a:srgbClr val="4A4A4A"/>
    <a:srgbClr val="B4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6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0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0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1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0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7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ED35-B844-4C56-B8A6-27B403AD34FC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BF03-5F7C-41C8-BABE-973F4BAC38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8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9167" y="6488668"/>
            <a:ext cx="237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© The Science Duo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34" y="1761225"/>
            <a:ext cx="9029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n w="50800"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Hurricanes</a:t>
            </a:r>
            <a:endParaRPr lang="en-US" sz="11500" b="1" dirty="0">
              <a:ln w="50800">
                <a:solidFill>
                  <a:schemeClr val="bg1"/>
                </a:solidFill>
              </a:ln>
              <a:solidFill>
                <a:srgbClr val="00B0F0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</a:t>
            </a:r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3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25" y="1389772"/>
            <a:ext cx="8855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Century Gothic" panose="020B0502020202020204" pitchFamily="34" charset="0"/>
              </a:rPr>
              <a:t>What are other terms used for hurricanes?</a:t>
            </a:r>
            <a:endParaRPr lang="en-US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2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</a:t>
            </a:r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4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25" y="1257964"/>
            <a:ext cx="8855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entury Gothic" panose="020B0502020202020204" pitchFamily="34" charset="0"/>
              </a:rPr>
              <a:t>What scale measures the intensity of a hurricane?  How many categories are there?</a:t>
            </a:r>
            <a:endParaRPr lang="en-US" sz="6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2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</a:t>
            </a:r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5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25" y="1315630"/>
            <a:ext cx="8855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Century Gothic" panose="020B0502020202020204" pitchFamily="34" charset="0"/>
              </a:rPr>
              <a:t>Identify 3 different parts of a hurricane.</a:t>
            </a:r>
            <a:endParaRPr lang="en-US" sz="9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1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Hurricanes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54" y="1153295"/>
            <a:ext cx="882272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Huge storms that form in the ocean and spin </a:t>
            </a:r>
            <a:r>
              <a:rPr lang="en-US" sz="2400" b="1" dirty="0">
                <a:latin typeface="Century Gothic" panose="020B0502020202020204" pitchFamily="34" charset="0"/>
              </a:rPr>
              <a:t>counterclockwise 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 marL="457200" indent="-4572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Bring powerful wind and heavy rain</a:t>
            </a:r>
          </a:p>
          <a:p>
            <a:pPr marL="457200" indent="-4572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Wind </a:t>
            </a:r>
            <a:r>
              <a:rPr lang="en-US" sz="2400" b="1" dirty="0">
                <a:latin typeface="Century Gothic" panose="020B0502020202020204" pitchFamily="34" charset="0"/>
              </a:rPr>
              <a:t>speeds greater than or equal to 74 miles per </a:t>
            </a:r>
            <a:r>
              <a:rPr lang="en-US" sz="2400" b="1" dirty="0" smtClean="0">
                <a:latin typeface="Century Gothic" panose="020B0502020202020204" pitchFamily="34" charset="0"/>
              </a:rPr>
              <a:t>hour</a:t>
            </a:r>
          </a:p>
          <a:p>
            <a:pPr marL="457200" indent="-4572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entury Gothic" panose="020B0502020202020204" pitchFamily="34" charset="0"/>
              </a:rPr>
              <a:t>Also referred to as cyclones or typhoons in other locations of the world</a:t>
            </a:r>
          </a:p>
          <a:p>
            <a:pPr>
              <a:lnSpc>
                <a:spcPts val="800"/>
              </a:lnSpc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Examples of Hurricanes</a:t>
            </a:r>
            <a:endParaRPr lang="en-US" sz="2400" b="1" u="sng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0421" y="4400338"/>
            <a:ext cx="2603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Hurricane Irene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939" y="4400338"/>
            <a:ext cx="2603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Hurricane Felix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07210" y="4400338"/>
            <a:ext cx="2603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Hurricane Frances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643" y="4828737"/>
            <a:ext cx="2536711" cy="16805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434" y="4828736"/>
            <a:ext cx="2542708" cy="16805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2" y="4828736"/>
            <a:ext cx="2536711" cy="168057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395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Hurricane Categories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54" y="1179368"/>
            <a:ext cx="8822724" cy="5375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entury Gothic" panose="020B0502020202020204" pitchFamily="34" charset="0"/>
              </a:rPr>
              <a:t>Hurricanes are categorized by their wind speed</a:t>
            </a:r>
          </a:p>
          <a:p>
            <a:pPr marL="457200" indent="-4572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Century Gothic" panose="020B0502020202020204" pitchFamily="34" charset="0"/>
              </a:rPr>
              <a:t>Saffir-Simpson Scale</a:t>
            </a:r>
            <a:r>
              <a:rPr lang="en-US" sz="2000" b="1" dirty="0" smtClean="0">
                <a:latin typeface="Century Gothic" panose="020B0502020202020204" pitchFamily="34" charset="0"/>
              </a:rPr>
              <a:t> – a scale used to measure the intensity of a hurricane</a:t>
            </a:r>
          </a:p>
          <a:p>
            <a:pPr marL="457200" indent="-4572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entury Gothic" panose="020B0502020202020204" pitchFamily="34" charset="0"/>
              </a:rPr>
              <a:t>There are 5 categories of hurricanes</a:t>
            </a:r>
          </a:p>
          <a:p>
            <a:pPr marL="457200" indent="-4572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>
                <a:latin typeface="Century Gothic" panose="020B0502020202020204" pitchFamily="34" charset="0"/>
              </a:rPr>
              <a:t>	</a:t>
            </a:r>
            <a:r>
              <a:rPr lang="en-US" sz="2000" b="1" u="sng" dirty="0" smtClean="0">
                <a:latin typeface="Century Gothic" panose="020B0502020202020204" pitchFamily="34" charset="0"/>
              </a:rPr>
              <a:t>Category 1</a:t>
            </a:r>
            <a:r>
              <a:rPr lang="en-US" sz="2000" b="1" dirty="0" smtClean="0">
                <a:latin typeface="Century Gothic" panose="020B0502020202020204" pitchFamily="34" charset="0"/>
              </a:rPr>
              <a:t> – winds 74 – 95 mph; Bertha 1996</a:t>
            </a:r>
          </a:p>
          <a:p>
            <a:pPr>
              <a:lnSpc>
                <a:spcPts val="1800"/>
              </a:lnSpc>
            </a:pP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	</a:t>
            </a:r>
            <a:r>
              <a:rPr lang="en-US" sz="2000" b="1" u="sng" dirty="0" smtClean="0">
                <a:latin typeface="Century Gothic" panose="020B0502020202020204" pitchFamily="34" charset="0"/>
              </a:rPr>
              <a:t>Category 2</a:t>
            </a:r>
            <a:r>
              <a:rPr lang="en-US" sz="2000" b="1" dirty="0" smtClean="0">
                <a:latin typeface="Century Gothic" panose="020B0502020202020204" pitchFamily="34" charset="0"/>
              </a:rPr>
              <a:t> – winds 96 – 100 mph; Arthur 2014</a:t>
            </a:r>
          </a:p>
          <a:p>
            <a:pPr>
              <a:lnSpc>
                <a:spcPts val="1800"/>
              </a:lnSpc>
            </a:pP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	</a:t>
            </a:r>
            <a:r>
              <a:rPr lang="en-US" sz="2000" b="1" u="sng" dirty="0" smtClean="0">
                <a:latin typeface="Century Gothic" panose="020B0502020202020204" pitchFamily="34" charset="0"/>
              </a:rPr>
              <a:t>Category 3</a:t>
            </a:r>
            <a:r>
              <a:rPr lang="en-US" sz="2000" b="1" dirty="0" smtClean="0">
                <a:latin typeface="Century Gothic" panose="020B0502020202020204" pitchFamily="34" charset="0"/>
              </a:rPr>
              <a:t> – winds 111 – 130 mph; Sandy 2012</a:t>
            </a:r>
          </a:p>
          <a:p>
            <a:pPr>
              <a:lnSpc>
                <a:spcPts val="1800"/>
              </a:lnSpc>
            </a:pP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	</a:t>
            </a:r>
            <a:r>
              <a:rPr lang="en-US" sz="2000" b="1" u="sng" dirty="0" smtClean="0">
                <a:latin typeface="Century Gothic" panose="020B0502020202020204" pitchFamily="34" charset="0"/>
              </a:rPr>
              <a:t>Category 4</a:t>
            </a:r>
            <a:r>
              <a:rPr lang="en-US" sz="2000" b="1" dirty="0" smtClean="0">
                <a:latin typeface="Century Gothic" panose="020B0502020202020204" pitchFamily="34" charset="0"/>
              </a:rPr>
              <a:t> – winds 131 – 155 mph; Ophelia 2005</a:t>
            </a:r>
          </a:p>
          <a:p>
            <a:pPr>
              <a:lnSpc>
                <a:spcPts val="1800"/>
              </a:lnSpc>
            </a:pPr>
            <a:endParaRPr lang="en-US" sz="2000" b="1" dirty="0">
              <a:latin typeface="Century Gothic" panose="020B0502020202020204" pitchFamily="34" charset="0"/>
            </a:endParaRPr>
          </a:p>
          <a:p>
            <a:r>
              <a:rPr lang="en-US" sz="2000" b="1" dirty="0" smtClean="0">
                <a:latin typeface="Century Gothic" panose="020B0502020202020204" pitchFamily="34" charset="0"/>
              </a:rPr>
              <a:t>	</a:t>
            </a:r>
            <a:r>
              <a:rPr lang="en-US" sz="2000" b="1" u="sng" dirty="0" smtClean="0">
                <a:latin typeface="Century Gothic" panose="020B0502020202020204" pitchFamily="34" charset="0"/>
              </a:rPr>
              <a:t>Category 5</a:t>
            </a:r>
            <a:r>
              <a:rPr lang="en-US" sz="2000" b="1" dirty="0" smtClean="0">
                <a:latin typeface="Century Gothic" panose="020B0502020202020204" pitchFamily="34" charset="0"/>
              </a:rPr>
              <a:t> – winds 156 or greater; Katrina 2005</a:t>
            </a:r>
          </a:p>
          <a:p>
            <a:pPr>
              <a:lnSpc>
                <a:spcPts val="1400"/>
              </a:lnSpc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Century Gothic" panose="020B0502020202020204" pitchFamily="34" charset="0"/>
              </a:rPr>
              <a:t>Tropical Depression</a:t>
            </a:r>
            <a:r>
              <a:rPr lang="en-US" sz="2000" b="1" dirty="0" smtClean="0">
                <a:latin typeface="Century Gothic" panose="020B0502020202020204" pitchFamily="34" charset="0"/>
              </a:rPr>
              <a:t> – a spinning storm with winds less than 39 mph</a:t>
            </a:r>
          </a:p>
          <a:p>
            <a:pPr marL="342900" indent="-342900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Century Gothic" panose="020B0502020202020204" pitchFamily="34" charset="0"/>
              </a:rPr>
              <a:t>Tropical Storm</a:t>
            </a:r>
            <a:r>
              <a:rPr lang="en-US" sz="2000" b="1" dirty="0" smtClean="0">
                <a:latin typeface="Century Gothic" panose="020B0502020202020204" pitchFamily="34" charset="0"/>
              </a:rPr>
              <a:t> – a spinning storm with winds between 39 – 73 mph</a:t>
            </a:r>
          </a:p>
        </p:txBody>
      </p:sp>
    </p:spTree>
    <p:extLst>
      <p:ext uri="{BB962C8B-B14F-4D97-AF65-F5344CB8AC3E}">
        <p14:creationId xmlns:p14="http://schemas.microsoft.com/office/powerpoint/2010/main" val="30609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Hurricane Formation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54" y="1261748"/>
            <a:ext cx="882272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Century Gothic" panose="020B0502020202020204" pitchFamily="34" charset="0"/>
              </a:rPr>
              <a:t>Must have warm </a:t>
            </a:r>
            <a:r>
              <a:rPr lang="en-US" sz="2600" b="1" dirty="0">
                <a:latin typeface="Century Gothic" panose="020B0502020202020204" pitchFamily="34" charset="0"/>
              </a:rPr>
              <a:t>ocean water – </a:t>
            </a:r>
            <a:r>
              <a:rPr lang="en-US" sz="2600" b="1" dirty="0" smtClean="0">
                <a:latin typeface="Century Gothic" panose="020B0502020202020204" pitchFamily="34" charset="0"/>
              </a:rPr>
              <a:t>80° Fahrenheit (about 27° Celsius) </a:t>
            </a:r>
            <a:r>
              <a:rPr lang="en-US" sz="2600" b="1" dirty="0">
                <a:latin typeface="Century Gothic" panose="020B0502020202020204" pitchFamily="34" charset="0"/>
              </a:rPr>
              <a:t>or </a:t>
            </a:r>
            <a:r>
              <a:rPr lang="en-US" sz="2600" b="1" dirty="0" smtClean="0">
                <a:latin typeface="Century Gothic" panose="020B0502020202020204" pitchFamily="34" charset="0"/>
              </a:rPr>
              <a:t>warmer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6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Century Gothic" panose="020B0502020202020204" pitchFamily="34" charset="0"/>
              </a:rPr>
              <a:t>Requires warm</a:t>
            </a:r>
            <a:r>
              <a:rPr lang="en-US" sz="2600" b="1" dirty="0">
                <a:latin typeface="Century Gothic" panose="020B0502020202020204" pitchFamily="34" charset="0"/>
              </a:rPr>
              <a:t>, moist </a:t>
            </a:r>
            <a:r>
              <a:rPr lang="en-US" sz="2600" b="1" dirty="0" smtClean="0">
                <a:latin typeface="Century Gothic" panose="020B0502020202020204" pitchFamily="34" charset="0"/>
              </a:rPr>
              <a:t>air – low pressure system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6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Century Gothic" panose="020B0502020202020204" pitchFamily="34" charset="0"/>
              </a:rPr>
              <a:t>Light winds begin to intensify if </a:t>
            </a:r>
            <a:r>
              <a:rPr lang="en-US" sz="2600" b="1" dirty="0" smtClean="0">
                <a:latin typeface="Century Gothic" panose="020B0502020202020204" pitchFamily="34" charset="0"/>
              </a:rPr>
              <a:t>the storm </a:t>
            </a:r>
            <a:r>
              <a:rPr lang="en-US" sz="2600" b="1" dirty="0">
                <a:latin typeface="Century Gothic" panose="020B0502020202020204" pitchFamily="34" charset="0"/>
              </a:rPr>
              <a:t>is fueled by warm </a:t>
            </a:r>
            <a:r>
              <a:rPr lang="en-US" sz="2600" b="1" dirty="0" smtClean="0">
                <a:latin typeface="Century Gothic" panose="020B0502020202020204" pitchFamily="34" charset="0"/>
              </a:rPr>
              <a:t>water; </a:t>
            </a:r>
            <a:r>
              <a:rPr lang="en-US" sz="2600" b="1" dirty="0">
                <a:latin typeface="Century Gothic" panose="020B0502020202020204" pitchFamily="34" charset="0"/>
              </a:rPr>
              <a:t>counter-clockwise wind </a:t>
            </a:r>
            <a:r>
              <a:rPr lang="en-US" sz="2600" b="1" dirty="0" smtClean="0">
                <a:latin typeface="Century Gothic" panose="020B0502020202020204" pitchFamily="34" charset="0"/>
              </a:rPr>
              <a:t>rotation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6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Century Gothic" panose="020B0502020202020204" pitchFamily="34" charset="0"/>
              </a:rPr>
              <a:t>Hurricane season in the Atlantic Ocean – June through November</a:t>
            </a:r>
          </a:p>
          <a:p>
            <a:pPr marL="457200" indent="-4572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6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Century Gothic" panose="020B0502020202020204" pitchFamily="34" charset="0"/>
              </a:rPr>
              <a:t>Hurricanes weaken over land because they need the </a:t>
            </a:r>
            <a:r>
              <a:rPr lang="en-US" sz="2600" b="1" dirty="0" smtClean="0">
                <a:latin typeface="Century Gothic" panose="020B0502020202020204" pitchFamily="34" charset="0"/>
              </a:rPr>
              <a:t>warm, moist </a:t>
            </a:r>
            <a:r>
              <a:rPr lang="en-US" sz="2600" b="1" dirty="0">
                <a:latin typeface="Century Gothic" panose="020B0502020202020204" pitchFamily="34" charset="0"/>
              </a:rPr>
              <a:t>water of the ocean as </a:t>
            </a:r>
            <a:r>
              <a:rPr lang="en-US" sz="2600" b="1" dirty="0" smtClean="0">
                <a:latin typeface="Century Gothic" panose="020B0502020202020204" pitchFamily="34" charset="0"/>
              </a:rPr>
              <a:t>fuel</a:t>
            </a:r>
            <a:endParaRPr lang="en-US" sz="2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2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Parts of a Hurricane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854" y="1154352"/>
            <a:ext cx="8822724" cy="198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latin typeface="Century Gothic" panose="020B0502020202020204" pitchFamily="34" charset="0"/>
              </a:rPr>
              <a:t>Eye</a:t>
            </a:r>
            <a:r>
              <a:rPr lang="en-US" sz="2400" b="1" dirty="0" smtClean="0">
                <a:latin typeface="Century Gothic" panose="020B0502020202020204" pitchFamily="34" charset="0"/>
              </a:rPr>
              <a:t> – the calm, center part of a hurricane </a:t>
            </a:r>
          </a:p>
          <a:p>
            <a:pPr marL="457200" indent="-45720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latin typeface="Century Gothic" panose="020B0502020202020204" pitchFamily="34" charset="0"/>
              </a:rPr>
              <a:t>Eye Wall</a:t>
            </a:r>
            <a:r>
              <a:rPr lang="en-US" sz="2400" b="1" dirty="0" smtClean="0">
                <a:latin typeface="Century Gothic" panose="020B0502020202020204" pitchFamily="34" charset="0"/>
              </a:rPr>
              <a:t> – the area surrounding the eye of a hurricane</a:t>
            </a:r>
          </a:p>
          <a:p>
            <a:pPr marL="457200" indent="-457200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u="sng" dirty="0" smtClean="0">
                <a:latin typeface="Century Gothic" panose="020B0502020202020204" pitchFamily="34" charset="0"/>
              </a:rPr>
              <a:t>Spiral </a:t>
            </a:r>
            <a:r>
              <a:rPr lang="en-US" sz="2400" b="1" u="sng" dirty="0">
                <a:latin typeface="Century Gothic" panose="020B0502020202020204" pitchFamily="34" charset="0"/>
              </a:rPr>
              <a:t>B</a:t>
            </a:r>
            <a:r>
              <a:rPr lang="en-US" sz="2400" b="1" u="sng" dirty="0" smtClean="0">
                <a:latin typeface="Century Gothic" panose="020B0502020202020204" pitchFamily="34" charset="0"/>
              </a:rPr>
              <a:t>ands</a:t>
            </a:r>
            <a:r>
              <a:rPr lang="en-US" sz="2400" b="1" dirty="0" smtClean="0">
                <a:latin typeface="Century Gothic" panose="020B0502020202020204" pitchFamily="34" charset="0"/>
              </a:rPr>
              <a:t> – outer rain bands of dense thunderstorms that can extend several hundred miles from the center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65" y="3756452"/>
            <a:ext cx="2925275" cy="267810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Down Arrow 4"/>
          <p:cNvSpPr/>
          <p:nvPr/>
        </p:nvSpPr>
        <p:spPr>
          <a:xfrm rot="17810407">
            <a:off x="3429577" y="2950820"/>
            <a:ext cx="214184" cy="227691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5189" y="3294787"/>
            <a:ext cx="112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Eye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5088210">
            <a:off x="5730725" y="3391819"/>
            <a:ext cx="214184" cy="227691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90951" y="4170889"/>
            <a:ext cx="1659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Eye Wall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5264774">
            <a:off x="2763686" y="5006368"/>
            <a:ext cx="214184" cy="113967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1869" y="5490170"/>
            <a:ext cx="2005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anose="020B0502020202020204" pitchFamily="34" charset="0"/>
              </a:rPr>
              <a:t>Spiral Bands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7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75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Hurricane vs. Tropical Depression Venn Diagram</a:t>
            </a:r>
            <a:endParaRPr lang="en-US" sz="54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42551" y="1837039"/>
            <a:ext cx="7867135" cy="4843848"/>
            <a:chOff x="1246086" y="2225575"/>
            <a:chExt cx="6665477" cy="4164176"/>
          </a:xfrm>
        </p:grpSpPr>
        <p:sp>
          <p:nvSpPr>
            <p:cNvPr id="10" name="Oval 9"/>
            <p:cNvSpPr/>
            <p:nvPr/>
          </p:nvSpPr>
          <p:spPr>
            <a:xfrm>
              <a:off x="1246086" y="2225575"/>
              <a:ext cx="4235115" cy="4164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676448" y="2225575"/>
              <a:ext cx="4235115" cy="416417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865234" y="2063519"/>
            <a:ext cx="236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Hurricanes</a:t>
            </a:r>
            <a:endParaRPr lang="en-US" sz="2400" b="1" u="sng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4237" y="1923473"/>
            <a:ext cx="2486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Tropical Depressions</a:t>
            </a:r>
            <a:endParaRPr lang="en-US" sz="2400" b="1" u="sng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87995" y="2626883"/>
            <a:ext cx="236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Century Gothic" panose="020B0502020202020204" pitchFamily="34" charset="0"/>
              </a:rPr>
              <a:t>Both</a:t>
            </a:r>
            <a:endParaRPr lang="en-US" sz="2400" b="1" u="sng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1638" y="2981233"/>
            <a:ext cx="23007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Wind speeds 74 miles per hour or greater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More organized and powerful storm</a:t>
            </a:r>
          </a:p>
          <a:p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entury Gothic" panose="020B0502020202020204" pitchFamily="34" charset="0"/>
              </a:rPr>
              <a:t>Storm is given a name (ex. Katrina, Andrew, etc.)</a:t>
            </a:r>
            <a:endParaRPr lang="en-US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88781" y="2981233"/>
            <a:ext cx="25395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Wind speeds below 39 miles per hour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Less organized than a hurricane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entury Gothic" panose="020B0502020202020204" pitchFamily="34" charset="0"/>
              </a:rPr>
              <a:t>Not given a name until it is upgraded to a tropical storm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7936" y="3393365"/>
            <a:ext cx="19481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Cause damage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Century Gothic" panose="020B0502020202020204" pitchFamily="34" charset="0"/>
              </a:rPr>
              <a:t>Storms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</a:rPr>
              <a:t>Form in warm </a:t>
            </a:r>
            <a:r>
              <a:rPr lang="en-US" sz="1600" b="1" dirty="0" smtClean="0">
                <a:latin typeface="Century Gothic" panose="020B0502020202020204" pitchFamily="34" charset="0"/>
              </a:rPr>
              <a:t>water and low pressure</a:t>
            </a:r>
          </a:p>
        </p:txBody>
      </p:sp>
    </p:spTree>
    <p:extLst>
      <p:ext uri="{BB962C8B-B14F-4D97-AF65-F5344CB8AC3E}">
        <p14:creationId xmlns:p14="http://schemas.microsoft.com/office/powerpoint/2010/main" val="234313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Checkpoint</a:t>
            </a:r>
          </a:p>
        </p:txBody>
      </p:sp>
      <p:pic>
        <p:nvPicPr>
          <p:cNvPr id="5" name="Picture 2" descr="Check mark by jhnri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40" y="3516755"/>
            <a:ext cx="3052119" cy="305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854" y="1153295"/>
            <a:ext cx="8929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entury Gothic" panose="020B0502020202020204" pitchFamily="34" charset="0"/>
              </a:rPr>
              <a:t>5</a:t>
            </a:r>
            <a:r>
              <a:rPr lang="en-US" sz="2800" b="1" dirty="0" smtClean="0">
                <a:latin typeface="Century Gothic" panose="020B0502020202020204" pitchFamily="34" charset="0"/>
              </a:rPr>
              <a:t> checkpoint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entury Gothic" panose="020B0502020202020204" pitchFamily="34" charset="0"/>
              </a:rPr>
              <a:t>Discuss each question with a partner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entury Gothic" panose="020B0502020202020204" pitchFamily="34" charset="0"/>
              </a:rPr>
              <a:t>Write a complete answer to each question on your notes page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925" y="1175584"/>
            <a:ext cx="88556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Century Gothic" panose="020B0502020202020204" pitchFamily="34" charset="0"/>
              </a:rPr>
              <a:t>What is the minimum wind speed for a hurricane?</a:t>
            </a:r>
            <a:endParaRPr lang="en-US" sz="8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9714"/>
            <a:ext cx="9144000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Question </a:t>
            </a:r>
            <a:r>
              <a:rPr lang="en-US" sz="6600" b="1" dirty="0" smtClean="0">
                <a:ln w="25400">
                  <a:solidFill>
                    <a:schemeClr val="bg1"/>
                  </a:solidFill>
                </a:ln>
                <a:solidFill>
                  <a:srgbClr val="00B0F0"/>
                </a:solidFill>
                <a:latin typeface="Century Gothic" panose="020B0502020202020204" pitchFamily="34" charset="0"/>
              </a:rPr>
              <a:t>2</a:t>
            </a:r>
            <a:endParaRPr lang="en-US" sz="6600" b="1" dirty="0" smtClean="0">
              <a:ln w="25400">
                <a:solidFill>
                  <a:schemeClr val="bg1"/>
                </a:solidFill>
              </a:ln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25" y="1159108"/>
            <a:ext cx="8855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Century Gothic" panose="020B0502020202020204" pitchFamily="34" charset="0"/>
              </a:rPr>
              <a:t>Identify 3 conditions that must be present for a hurricane to form.</a:t>
            </a:r>
            <a:endParaRPr lang="en-US" sz="7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94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41668</TotalTime>
  <Words>360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platteter</dc:creator>
  <cp:lastModifiedBy>scott platteter</cp:lastModifiedBy>
  <cp:revision>518</cp:revision>
  <dcterms:created xsi:type="dcterms:W3CDTF">2016-09-29T17:30:32Z</dcterms:created>
  <dcterms:modified xsi:type="dcterms:W3CDTF">2017-01-10T15:01:54Z</dcterms:modified>
</cp:coreProperties>
</file>