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BDFD15-CC64-4150-A007-B11FAEF43E31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D60332-E72F-4EA1-8A62-06D104A9B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6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3D11-5F42-4AC5-8ABE-9443FD0C13E5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112A-73E3-4C3D-A4D2-94F11F57A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9F36-7992-49C5-82C7-74250118EA21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A8147-0A2C-44E1-8A06-16EB750A7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E1992-975E-4446-8EF5-84EE3BECFAD3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D996-3E1A-4AC4-891D-DC8036F65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C3B7-8849-4004-988E-CEBF4BF6A60A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B16A-FDC7-4ACD-AE56-F1BAAFA20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F561-04F6-4DB7-870D-EE577FCEF52E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9449-D60F-497D-BAEE-AE45E2075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89079-1E48-44FF-824E-FB237EEB7D19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9D7B2-0220-4BC2-A6DF-CE4345B7C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717D-AB6C-46C6-B275-830E6EC6818A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4BEE-8BD4-4C3E-95D0-3B8355855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A204-AB7A-413B-AD2B-AD3E81B7DCA4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7618-1A20-4DF2-A667-01D585B87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F686-8BF5-425E-8361-68C7B46621E5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5C2D-6191-45D8-9103-1C64E84E0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5EC4-FE02-4B37-8C68-427042C67B9B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7AD8E-C355-4FE2-8F4C-7378DF17D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989F-E82A-434A-B261-AA021EC59228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1D52-46F5-45E9-8118-405E530C9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C78121E-D949-4109-BA0C-573FAC673925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80A4EBA-CB54-4FA1-AAC4-D834CD88A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68" r:id="rId4"/>
    <p:sldLayoutId id="2147483669" r:id="rId5"/>
    <p:sldLayoutId id="2147483670" r:id="rId6"/>
    <p:sldLayoutId id="2147483674" r:id="rId7"/>
    <p:sldLayoutId id="2147483675" r:id="rId8"/>
    <p:sldLayoutId id="2147483676" r:id="rId9"/>
    <p:sldLayoutId id="2147483671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algn="ctr"/>
            <a:r>
              <a:rPr lang="en-US" sz="4000" smtClean="0"/>
              <a:t>Simple Circuits &amp; the Transfer of Electrical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3554" name="Picture 2" descr="http://www.bbc.co.uk/schools/ks2bitesize/science/images/circuit_diag_of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305800" cy="49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4578" name="Picture 4" descr="http://www.bbc.co.uk/schools/ks2bitesize/science/images/circuit_diag_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81041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Conductors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3178175"/>
          </a:xfrm>
        </p:spPr>
        <p:txBody>
          <a:bodyPr/>
          <a:lstStyle/>
          <a:p>
            <a:r>
              <a:rPr lang="en-US" smtClean="0"/>
              <a:t>Electrical energy moves through some materials better than it does others.</a:t>
            </a:r>
          </a:p>
          <a:p>
            <a:r>
              <a:rPr lang="en-US" smtClean="0"/>
              <a:t>A conductor is a material that allows electric current to pass through it easily.</a:t>
            </a:r>
          </a:p>
          <a:p>
            <a:r>
              <a:rPr lang="en-US" smtClean="0"/>
              <a:t>Metals conduct electricity well.</a:t>
            </a:r>
          </a:p>
          <a:p>
            <a:r>
              <a:rPr lang="en-US" smtClean="0"/>
              <a:t>Examples are aluminum and copper.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24578" name="Picture 2" descr="http://t3.gstatic.com/images?q=tbn:ANd9GcRboH7hNuZEzVaPAwD4gZD3RIWtPZogSfWSSF7LjUSbxLYAQE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800600"/>
            <a:ext cx="2438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t1.gstatic.com/images?q=tbn:ANd9GcRj7EMWuizkIUWxX83xxWDM_hrvXOsBUDTdm-noBEcrehYjN3p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4625" y="4895850"/>
            <a:ext cx="26193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Insulators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2416175"/>
          </a:xfrm>
        </p:spPr>
        <p:txBody>
          <a:bodyPr/>
          <a:lstStyle/>
          <a:p>
            <a:r>
              <a:rPr lang="en-US" smtClean="0"/>
              <a:t>An insulator is a material that does not let electric current pass through it easily.</a:t>
            </a:r>
          </a:p>
          <a:p>
            <a:r>
              <a:rPr lang="en-US" smtClean="0"/>
              <a:t>Most wires are wrapped in plastic or rubber.</a:t>
            </a:r>
          </a:p>
          <a:p>
            <a:r>
              <a:rPr lang="en-US" smtClean="0"/>
              <a:t>Other insulators are glass, wood, and air.</a:t>
            </a:r>
          </a:p>
        </p:txBody>
      </p:sp>
      <p:pic>
        <p:nvPicPr>
          <p:cNvPr id="25602" name="Picture 2" descr="http://t3.gstatic.com/images?q=tbn:ANd9GcRnVEDW7kR3LSWxw-hvcEVo-7vAMAqltaL-mKzAecUvnd6BuEe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267200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http://t1.gstatic.com/images?q=tbn:ANd9GcTJ_FuF18fve3qoTn11enrIkpboPIPQ8jhZ_OoKffXGR6C7KlIdi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114800"/>
            <a:ext cx="24987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http://t2.gstatic.com/images?q=tbn:ANd9GcTuCtKWbavpWmA7dZ6ntSbHYNC7cLjqNU48meX1UV27LJ8HjN2W8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962400"/>
            <a:ext cx="23622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Series Circuit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057400"/>
          </a:xfrm>
        </p:spPr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series circuit is a circuit in which all parts are connected in a single loop. There is only one path for charges to follow, so the charges must flow through each part of the circuit.</a:t>
            </a:r>
            <a:endParaRPr lang="en-US" dirty="0"/>
          </a:p>
        </p:txBody>
      </p:sp>
      <p:pic>
        <p:nvPicPr>
          <p:cNvPr id="26626" name="Picture 2" descr="http://t0.gstatic.com/images?q=tbn:ANd9GcSuyPW2Q1EuWiMY_rCkQrWWjnNvcoccYJV4k-1ekH3O2eKM0EQGI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7563" y="3581400"/>
            <a:ext cx="324643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http://t1.gstatic.com/images?q=tbn:ANd9GcQyBXwaM1RO_aWqzsN2BAC7utpLpaxrA7IJKZ2BVYnLD0qoNnd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91100"/>
            <a:ext cx="34940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http://t0.gstatic.com/images?q=tbn:ANd9GcS9Hu2AKy3h948zTO_3Fe4UU4TlkTLucQOxEKnZMSs6XLyFWLO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733800"/>
            <a:ext cx="2524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Parallel Circuits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2111375"/>
          </a:xfrm>
        </p:spPr>
        <p:txBody>
          <a:bodyPr/>
          <a:lstStyle/>
          <a:p>
            <a:r>
              <a:rPr lang="en-US" smtClean="0"/>
              <a:t>A parallel circuit is a circuit in which loads (output devices) are connected side by side. Charges have more than one path on which they can travel.</a:t>
            </a:r>
          </a:p>
        </p:txBody>
      </p:sp>
      <p:pic>
        <p:nvPicPr>
          <p:cNvPr id="27650" name="Picture 2" descr="http://t0.gstatic.com/images?q=tbn:ANd9GcTsrb8UyVuUY_KeYqKUXDzdTa9SluDMaz4PJVXBoVTUBUObFyC9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962400"/>
            <a:ext cx="3200400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http://t0.gstatic.com/images?q=tbn:ANd9GcSCbmTU6BVyL3qhSLXgsw4-f_SaDBGjSPWwurUnC65ScYKk4iTj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886200"/>
            <a:ext cx="43037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8674" name="Picture 2" descr="http://t2.gstatic.com/images?q=tbn:ANd9GcQFGemDenUge4hPjLhrQ7B_ZoY9kKQhUO3FrtGIKacu0_oBqF_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447800"/>
            <a:ext cx="30480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t3.gstatic.com/images?q=tbn:ANd9GcToCTPreRHL8s0amiiKVxCkyJfqC9coGAIUWeqm6eHZxmbFmBV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352800"/>
            <a:ext cx="24384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http://t2.gstatic.com/images?q=tbn:ANd9GcSGjfmplURfSC7CQ68-oDqnToQUF4CWIIQvoJGUFhQxoC8Hp_gF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76400"/>
            <a:ext cx="25431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0" descr="http://t1.gstatic.com/images?q=tbn:ANd9GcR22vB7cLx1xroA35JR134y36rIwlRMJLkYyxybvjpSMYs5JbE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2819400"/>
            <a:ext cx="2286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Parts of an Electrical Circuit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Electrical energy is the energy of charged particles in matter.</a:t>
            </a:r>
          </a:p>
          <a:p>
            <a:r>
              <a:rPr lang="en-US" smtClean="0"/>
              <a:t>Electrical circuit is a path for the flow of electrical energy.</a:t>
            </a:r>
          </a:p>
          <a:p>
            <a:r>
              <a:rPr lang="en-US" smtClean="0"/>
              <a:t>Electrical circuits are set up so they can transform electrical energy into other forms of energy.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Parts of an Electrical Circuit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Electrical circuits have three main parts.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 source of electrical energy, output device or a load, and connectors between the two.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Electrical Source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120775"/>
          </a:xfrm>
        </p:spPr>
        <p:txBody>
          <a:bodyPr/>
          <a:lstStyle/>
          <a:p>
            <a:r>
              <a:rPr lang="en-US" smtClean="0"/>
              <a:t>Electrical source can be anything that supplies electricity .</a:t>
            </a:r>
          </a:p>
        </p:txBody>
      </p:sp>
      <p:sp>
        <p:nvSpPr>
          <p:cNvPr id="17411" name="AutoShape 2" descr="data:image/jpg;base64,/9j/4AAQSkZJRgABAQAAAQABAAD/2wCEAAkGBhISEBUUEhAWFBUVGBcUGBQWEhQXFhQUFBcVFBQQFRYYHCYeFxkjGRQUHy8gIycpLCwsFR4xNTAqNSYrLCkBCQoKDgwOGg8PGikkHCQsLCwpKSwpKSksKSkpKSkpLCwsLCwtLCkpLCkpKSwsLCwpLCkpKSwsLCwsLCwsLCwsLP/AABEIAOEA4QMBIgACEQEDEQH/xAAcAAEAAgMBAQEAAAAAAAAAAAAABgcDBAUBAgj/xABFEAABAwIDBAYGBwUIAgMAAAABAAIDBBEFEiEGBxMxIjJBUWFxFCOBkaGxM0JicnOywQgkQ1KCFRclNDWS0fAWU5PC4f/EABkBAQADAQEAAAAAAAAAAAAAAAABAgMEBf/EACgRAQACAQQCAgEDBQAAAAAAAAABAhEDBCExEkEUMlEzQmETIlKBof/aAAwDAQACEQMRAD8AvFERAREQEREBERAREQEREBERAREQEREBERAREQEREBERAREQEREBERAREQEREBEXI2m2ijooDNICQNA0c3E8giYjM4h1syXVLVW8ysqc5jeKeNpAysGaQ+OY8gtCTEp5Wky1Mzm9xkdr7tFETnpa1PHteUtdG3rSNb5uA+a5lZtjSRdadp+7d3yVI8WO/IE/aJd77qytmZGtohZjS7X6oPwsirtR7waEm3H18WO/4XZpsVhkALJWkH7Q+Si2GGB7SZY2h2vWaB7tFBto6052loY5vSaAOY1v2dikXYHISqPpcRlb1C+PS/Re63loea6dNtNWRkfvDxyNnWkFuzQ6+5DC3br26gOBbzWun9HqWBj75RIwksJPK9+qp4CoicptWa9vpERSqIiICIiAiIgIiICIiAiIgIiICIiDwqF702A0jAf/AGBTVQzef/lWfiBZ6n1lro/qQglFsVHKMzZDE63Nov7wtobKTx/R1kDvB+ZhPmOS7OAn1a1sR5rz66tqvSvSNS2Jc92H1AHrKGmm+02VoJ9oKzQ41JE3L6E6MdzZAVgLR3L0BX+TZHxqe4fYxcHrUsp83grF6QLdGhcfNZI11MNcb80+TZW2204cMwVLj0KRw+S1qvDay2rBGO8DW3mVaEBOX2LgbQHRJ1rqUpTPEK5pI+BI3TM4ubqewkjpea/QkHVHkPkqAqR66P77PzBfoCMaDyC6dCcxMs933D7REXQ4hERAREQEREBERAREQF4CufjeNRUsLppnWY33k9gA7Sq1l3vTzuc2mibG0fXku53mGjS6LxSZjPpbRK1K3E4oReWVrPvOt8O1VBJtrWOdZ9W8eDGtZ+ilWzU7n08j5byOJ6JeQ828L8gisxhKKfa2je6zalhPn/yuw1yhtJBA6B7nRNzC+pAFioXPtZM1xY2plj15hwLfAWPIKMmFylQzegf3aP8AECiVFttiTHaTNlF9BJGBm8nCyx47t96bCInQGOWN4LrHM0gdxWWrMeMujQ05m8TDtYB9GtbEea2Nn3XjWDEea8uXpV+znlF6vFDR9NXTwzmFzGrp4bzCKX6S2Dq+xR/aHqrvwdVR/aE9ErSXNp/ZAn/5iL8Rn5grzxDEY4IjJI4NaLa+PYB4qhppbVMV+XEZfuAuNSpNvJ3n0jg2CH1zmPa4vB9WCNC37WhXdt4/tZbvuE4O8SiAbmkLXE2ylpBaftdy3YNrKZz2MEgvIbM7Q425XHL2qt49pnzN+ip3C1vpWg2tyIIXI2m2gZTBoFKyECziYZQ57hcXGYcibLocWF8he3VR0v7QNNoHUz2j7wNvguhT7xm4hNHFSyvgFnFziBq7TK0+HNSYWXdeqCTyV8Uckjq1hDNcpYOQ7F3cO2yo5WttVR5iAS3MLg21HvRGHeRYoKljxdjg4eBBWVAREQEREEL3pwh1GwOFxxWXHsKr2Hd+/LxIahjT/K8ED2kKxd5w/dGfis/VcmhP7uFw615rfh6OhETpY/lGP7GqW9emjmA7WStPt7CuhhWNSRBzeC6Gw0uL38B3L5nGq+Lqkbq8NPi0nt9Nx4OBzwyuPde1/ctGQSPPqsOse8m5+K3YypPgJ/7dPk3mVbbfTrHSEz4RXu1czh9lwNQD3X0C5ktBwQdbuPMnmrVxk9A+Sq/HpOt7VSbTecS10piImYhLdmXepuvnEDqqYwjbSspdIZyG/wAjgHN+PJSKm3nSvHrYGOPe0lvwWltteOnPTd0mcymqKKw7xIfrQuHkQVnbt/SnskHsCznb6kem/wAnS/ySVq6eHHUKHRbbUp5F/wDtC6NJttTtI6Mh9gCj+jf8Itr6cxxaFmQdVR7aQ6FaD95MbWXbTud5uA+Sgm1W9Cof0Y4mRg/1Fa/HvPpy116VnMsddCHyFriR5dyyDd7TOOs8re3qNNr9yi2CYnJLUAyPLr258ufYFZzOSm/lpcRLqpNNaM4cD+7iP6lfbwdGQsNRuvkPVq4H+biFKggaO5Ujcakeydtpyg0u7Ktb1Y43/dlafmu9srT11C4l2Guku0tNiLEHt07V3Q0LI2Rw5PcPJxV43V/ak7SnpGq/aGZsb2OopmB5ub5jbuAJ7FE/QHyyF2URAdIk9H3958ArSY8ucMzide0k/BcLeMLTMvbRt72A0sr03M2nCvxorzMpLuQef3ltyRdpubkk9/h5K1VVO45wIqCO3J8irWXVXpxav2kREVmYiIgh+83/ACjfxWfquRQ/QBdfeYf3Nv4rP1XHoT6gLz9z93o7fnT/ANuRPzWJZZuaxLkd0Ppik2AqMxjVSXAVMdstXpvY11D5KqdoD1varVxk9A+SqnaI6O9q2pzaIZ6fFJVc/mVnpnWBWKZtivgOXsPDbjDot3ZeFj62nbIAWOlYHA8spcAbrQhHRW1gWEvqaqKCM2fK8Mae6/1vZa6mUR2uakjonYi6i/sEss57ePrkDBciW/Kx0tqq5mAErw3qh7gPIOsFZdTtRSxsdSy49IXMBjfaFoddosWhwF+YsqsiIzHKbjMbHtIvo4+JUQvLsl/q1D8aPSUscfVqJYwekpViDZs+vb5j5q22qo9nfp2+Y+atqNy87dfZ6+0/TZ2r0FYw5fWZcTsfd16vkFLolkpz0guJvH1mF/5P0XZg6wXH3hNvOB9lW0/vCtkl3FtAjnty6A+CtRVduRZZtQB2Fg+BVor1a9PH1PtIiIrMxERBXu+5xGGXBsRNGQR5lVphO8GojjySNbK0d+jveFZm+/8A0o/ix/NUVEdFMUraOWc3tSf7ZS7/AM+iPWhePIgrK3bimPPOP6P/ANUDlWSglDZY3O6oewnyDhf4XWc7TT7bRvNVPI9tqS/Wd/8AGfcu3he8SlZ9WR39IF11KyvmDp5Jm0X9nmOR0b2hnFeHN9U0DnmuVTdG9Uja6a1t1qSsDafe10S2Gm/qe79AqxxPH5qh3rHaX6rRYLNi7lx28wtq6VK9Qxtq3mMZe1XWKwhZqrrFYVoyhtw8l0NmRN6bB6O9rJeI3I5xs0O+0ewLnw9VdbZDDY58Qp4pR6t8ga7pZdLHS/YplEdrvfhL5C5z8Lw58huXFtQCXO+sQMt73VNx9d2luk7TusSMo8FZtVVxUUodLgckIgDuBJC4vBzXB4hHvVWQS3cT3uLveb2Var2dpzugojjB6Sk8j+gopih6SlBhNTw357Xy2NvapzT7dQHrNe32AqA046LvZ819rO+lW88tabi+nGIWXBthSO/i5fvAhb8OM07urPGf6lU91JNhMIp6iaYVML5mxwPlbHGbSOc0i4Z3mxv7FjbaV9S3rvr55iE+ZO08ntPk4FZLHuVf7Y4NT04p5KXjMZOxz+HMSHsyOy+5R+LEpWdWV4/qKy+J+JbRv4juP+rkpgc40XF3hzBs93GwDRz/AEUAh2kqgRapePavmsq5J5i6aR0hAFsxvZTp7SYtmZLb2JjiOVy7i53PbUkiwJZa/O1jqrXVUbiW+rn/AKOfkVa66sY4ceZtzIiIgIiIIBvs/wBKP4sXzVCsOiv3fR/pT/xIvzKglrRhfthkWbDI2OnibKcsZe0PPcwkZisEiz4ZEXTxNDQ4l7QGu6rjfqu8CryrC28ZpqyOOVsOF0JpmtcGP4oLuEBpIB/NbXzVTUpVuzYfBwpg6GiAjik4nBlcXwSBvq2WJs65uFUFKdPYs4aS1sVcuazsW7iK0o+alWz6q+sVrrPV9YrAoTXpuRclvYBSxy1UTJZuCwvGaX+QDW/wWjGdF2NhnMbiVM6VhkYJLljW5i6wNgGjnrZTKsdrixnbVlLxaiGjrp2SgDNI1zKUCwZmaHC4Gl+QVOxPu4nvJPvN9PerIwzafFTWymshqHUbxK3h8C7Q0g8OwGosLKso3a6crm3lc2CiF7cupM7oKMYh1l3pn9FR6qd0lI+oOq72fNeX1SDqu9nzXwHaoozNKlu7aja6pklLZXup4jKyKB2WWV2YNs09tgSbKHhymG7KBrqt7nsaWRszF7pzDwukBnDx7rJM8Jr2xbx8SE1Sx+WrY8ts5tW0Bw7gwCwyqKOcp1vdDhPT5i8ExE5Hy8UsGY2s/taRYjzUBc5ITbtni7Ft5um4+AWhA7ULfHWeURHa7dxLPVTm1rlnbz0VqqrtxQ/d5vvN7LW6PJWis5a16ERFCwiIggu+dv8AhMn34/zKgAv0DvjH+Ey/fj/MF+f1rTphqdtd62cI4hqIuEQJM7chdawdcWJvoAtaRbeCxsdUxCUHIZGBwbcnLcXAA1Vp6Vhae2j8ODZvSTT8Ut9T6M14kL7C/GLeg4Z7qpYXWVl12O1Eoq4aiiyUnDkMBFMWljmfRHNa+oHaqta+wVIXmeWCudqtWM6rJUvuVjj5jzUqvqt6xWutmuHTK1k9pr02WHRSLd/XiHE6aQte4NfctjYXuOh5NGpUZvopPuyqCzFqZzWOeQ49Ftrm7SO1RPRXtZNBtziAyiopqwsa+oL38HR8T78FuXmMoVRxv19pPvJKs6v/APJ/WHp8O7za8f0Zufyqrozr49vn2qKrXlt1E3RXDlOq6tQdFyX81ZTLND1XexYHFZoeq72fNYChHb6D1Od0z2+kzh74RGYHhzJxmbIfqDKNTY6m2tlA1N92Iqc1UaOEPqOCBG85bRXeA5/S0uRoFErxHLS2/NJ6U30N5c0MaJBeTIyUdZkXE6WTuBUYcpfvGbMaiF1VFw6kwt43RDc7wSBILaG7bKJEKYVt2Qu1C7WEAOkeT3aX71x42XBW9htSGkkmySVnleG4v6KoN/rNFvZz8lad1+e9g950GHslD4nyF5blDbAWaLakrdrv2hagn1VJG0X+s4kkexUmGtZ4XvdeqBbvt6kWIkxSM4NQBfJfovHezy7lPAqrPUREEK3ui+FS/ej/ADBfnxwX6G3sD/CpvNn5gvz1IFrTphqfZrSLpbKyFtdTOawvcJWEMBALiD1QToubIursc1xxClDCA4ytsSLgG/aFaelYWPjNTjDYKg1FM8wCOpufSIybSkGMvaOyMX0HeqV4lh7P+lWPtHg1P+8ubjDpJGl5MIY/LnLjePyuq7hoJZOpGSBpcDQHuuqZiI5aeM26hqvdcr2M6jzXSj2YqXfwiPMrbg2KqTzDR7VT+rT8rRoak+nHxHrlatlMDsDM913SNHkCVzsY2WNO4Bzrh3I27RzCRq0tbEStbQvSubQ4hC7WxmOtoq6GpcwvEZJLWkAm4I0v5rTFIDp/2/cskWGFx6LHO1AsGk6nk09xWjCJw71Dte48Yz1NQQ4uLG8V1gHEkNIUfheCdF03bMVLCxrqWRpkcGsBbbM4/V17fBbcOxVWah9OYckkbeI/O4Naxn85dyt4qFpzLi1LtOS5rmHuU3otgJpYuK2eEjO6MBri4vcy18tuzxK9n3d1EdnP0Z/MB29xVbala9ytTSvbmIQlrbBwKwEqwqfYxn1iXea6VLsvCzlG3zsD81hbc19Oqmyv+7hWENK93Vjc7yaV2tn8XdTNmbn4ZeI9OGXHNFIJGjmMou32qyaeBjOwexcPbDBY5o+LG0CRnO1hnb2jzCpTcxNsTC+ptJpXyieUQx7aCSsdG6XrMaW3ueld7n3IPLny8Fy8ngpph+79r6eGV9ZHGaglsTC1xBeP4bncmkrvQ7v4GVDIntcW1Ebmwlx1ZVxdJ8MltCDYgea7c4ef4zKsI4idB8NV08L2YqamQxwwue9ozOGjcg73F1g1W3PhUUnDMEELTeGogaGBruGw5amMu+s4OB0Kz4zjdEyaoL5mvkcDDMGNLeLA/qtaeTpWX5qJlbwVp/dzK2KOWWeNjJHW6IfI4NByve7KMrQ3xK28O2AZ6VUUkziZ2M4tPlNo6hrRmI7xmby8l2Ydo6OCB9K0TVFM4iQBzuEQ/kWG3NhXNxDb+XLGI4Yo3xWyS5c0jWsJLG5zzABsoWxCKsqXU1SyeFkkZieHta8EOsDq2/aOYX6qwHFmVVNFOzqyNDh4X5j33X5ri2jdWzyPrZM/qnNZ0QA08w0ABXPuVqC7CYwfqPkaPIG4HxUStCeovLoqZS421uFGpopoW2LnN6N/5hqPkvzViVFJC8skYWPaSC1wItb5jyX6uK52K7P09S3LPC2TS1yBceR5hXrbClqeXL8oyLyCoex7XscWuabtcNCD3gq98R3GUTzeOSSLwBDh8Vxar9n8/wAOt/3M/wCFfyhn4Sqb+1ZWtks76TVxIF3HtN1cGwuyzBhrHdpZmI783IjxC4/9wFVm1q4svflN1ZkVMYYOCAAI4wy4FtQNSsNbE1lvozMWVqJezIdNOXcvprn9jD7lMYfRgAS3W2unb2r7/tGBvJg9wXk8PZ85/CHNp5jyYfcudtPhMop+K9mkTmO1GlswBCsA480cmfBR/bfH81BO2wsQPzBa6UxF4Za02mk8MmPvhjdNJM6l9G4cT6dkYj47agZTZobrbne60JtoqOM1M8VSx3pAhkbA1juIyeMguc7SwboVVnpTQf17UdiDV7Hi8Pzn8LVm28oOMSTKWR1JqoyxpcJS9lnNcHHoWdey5Um8iLLpRlzunE4PmzCWmlJLo3OtfMCbjuVdvxIf9KxemuPVBPkCSk1hPlK8tgsOhZEHxQ8Jr+mGOeZMjToATpe6nDqZjmEWtcWc0jQg/r4qJbCvvSQEtuOGwuHLUCxBHmpKa9xe5trAdU+HcueYh0ZnKucThdHK5luR08uxa4ikdyCnVbh7HVDi4CxYHe3kV9hkLO74LzrRicPVrq5hC4sEld2FdCn2SeeakT8WjbyAWrNj/doqZTm1vSBnGW0BlpJaYVAjnE0OZ5a2N9rhx7SOWi58e3la0yubMBxXmQjI0hjnCxMZOrdNNFx9vsYJxCU+Dfg0KNOxFxXs05rEvEvmLTH8pA/EHZQ10riGXDRmNm31IHddacmINHIriuqXHtXkULnmzWl57mgn5K2EZdCbFO5aUtQXcypBhW7XEqjWOkeB3vs0fFS7Cf2fqx5vPPHEO5vTco4TyrKneQeiCSdABqXE6WAX6i3ZYC+kwyGOQWkN5Hjuc85svusuZshueo6F4lN55Ryc+1mnva3sPip6FWZytEPNUX0irhYREUgiIg8K4O0snDY5+UkEW0F7HyXfXwW37FW0ZjC1ZxOVPRw1MnUp5SDy6BHzW9DstXvF+Dl+88A+5WmGr6AWEbarpnd29QrOLYCtdzfE3zJPyWPEN0U1RHw5KxrGkgnJGSTbkASeStCy9V66NazmGdte9oxKqaX9nujH0lTO/wAi1o+S7FNuQwpnOJ7/AL0pKnyLfMufEI3S7usNj6tDF7W5vmurTYHTx9Snib5RtH6LfRQlwp8OEchIFg6/Ls7eS1xTnOXOPgLLu1dNnHcRqD4rjzXZzhe4jkG6g+XcqdJxMo9tRVZHtH2f1UekxLxXXr9m66rmLzGIm8hncL28guhTbr2fxZ3HwaLBcdtK1rZejTVpp1iJlD5MS8ViNa46tY9/2WNc4k9g0Vo0OxNHHyhDj3uJK7EVKxujWBvkAFau2/Klt5H7YfnP+6fFauR0roBFnJN5HgWHYLDXkpLhH7PDjrVVdvsxN/8As5XbZLLuzxh5+MzlAcL3I4ZCQXRPmI/9jyR/tFgpdh+AU0AtDTxxgfysaD77XXRRQl5lXqIgIiICIiAiIgIiICIiAiIgIiICIiAiIgLzKvUQeZV7ZEQF5ZeogIiICIiAiIgIiICIiAiIgIiICIiAiIgIiICIiAiIgIiICIiAiIgIiICIiAi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7412" name="AutoShape 4" descr="data:image/jpg;base64,/9j/4AAQSkZJRgABAQAAAQABAAD/2wCEAAkGBhISEBUUEhAWFBUVGBcUGBQWEhQXFhQUFBcVFBQQFRYYHCYeFxkjGRQUHy8gIycpLCwsFR4xNTAqNSYrLCkBCQoKDgwOGg8PGikkHCQsLCwpKSwpKSksKSkpKSkpLCwsLCwtLCkpLCkpKSwsLCwpLCkpKSwsLCwsLCwsLCwsLP/AABEIAOEA4QMBIgACEQEDEQH/xAAcAAEAAgMBAQEAAAAAAAAAAAAABgcDBAUBAgj/xABFEAABAwIDBAYGBwUIAgMAAAABAAIDBBEFEiEGBxMxIjJBUWFxFCOBkaGxM0JicnOywQgkQ1KCFRclNDWS0fAWU5PC4f/EABkBAQADAQEAAAAAAAAAAAAAAAABAgMEBf/EACgRAQACAQQCAgEDBQAAAAAAAAABAhEDBCExEkEUMlEzQmETIlKBof/aAAwDAQACEQMRAD8AvFERAREQEREBERAREQEREBERAREQEREBERAREQEREBERAREQEREBERAREQEREBEXI2m2ijooDNICQNA0c3E8giYjM4h1syXVLVW8ysqc5jeKeNpAysGaQ+OY8gtCTEp5Wky1Mzm9xkdr7tFETnpa1PHteUtdG3rSNb5uA+a5lZtjSRdadp+7d3yVI8WO/IE/aJd77qytmZGtohZjS7X6oPwsirtR7waEm3H18WO/4XZpsVhkALJWkH7Q+Si2GGB7SZY2h2vWaB7tFBto6052loY5vSaAOY1v2dikXYHISqPpcRlb1C+PS/Re63loea6dNtNWRkfvDxyNnWkFuzQ6+5DC3br26gOBbzWun9HqWBj75RIwksJPK9+qp4CoicptWa9vpERSqIiICIiAiIgIiICIiAiIgIiICIiDwqF702A0jAf/AGBTVQzef/lWfiBZ6n1lro/qQglFsVHKMzZDE63Nov7wtobKTx/R1kDvB+ZhPmOS7OAn1a1sR5rz66tqvSvSNS2Jc92H1AHrKGmm+02VoJ9oKzQ41JE3L6E6MdzZAVgLR3L0BX+TZHxqe4fYxcHrUsp83grF6QLdGhcfNZI11MNcb80+TZW2204cMwVLj0KRw+S1qvDay2rBGO8DW3mVaEBOX2LgbQHRJ1rqUpTPEK5pI+BI3TM4ubqewkjpea/QkHVHkPkqAqR66P77PzBfoCMaDyC6dCcxMs933D7REXQ4hERAREQEREBERAREQF4CufjeNRUsLppnWY33k9gA7Sq1l3vTzuc2mibG0fXku53mGjS6LxSZjPpbRK1K3E4oReWVrPvOt8O1VBJtrWOdZ9W8eDGtZ+ilWzU7n08j5byOJ6JeQ828L8gisxhKKfa2je6zalhPn/yuw1yhtJBA6B7nRNzC+pAFioXPtZM1xY2plj15hwLfAWPIKMmFylQzegf3aP8AECiVFttiTHaTNlF9BJGBm8nCyx47t96bCInQGOWN4LrHM0gdxWWrMeMujQ05m8TDtYB9GtbEea2Nn3XjWDEea8uXpV+znlF6vFDR9NXTwzmFzGrp4bzCKX6S2Dq+xR/aHqrvwdVR/aE9ErSXNp/ZAn/5iL8Rn5grzxDEY4IjJI4NaLa+PYB4qhppbVMV+XEZfuAuNSpNvJ3n0jg2CH1zmPa4vB9WCNC37WhXdt4/tZbvuE4O8SiAbmkLXE2ylpBaftdy3YNrKZz2MEgvIbM7Q425XHL2qt49pnzN+ip3C1vpWg2tyIIXI2m2gZTBoFKyECziYZQ57hcXGYcibLocWF8he3VR0v7QNNoHUz2j7wNvguhT7xm4hNHFSyvgFnFziBq7TK0+HNSYWXdeqCTyV8Uckjq1hDNcpYOQ7F3cO2yo5WttVR5iAS3MLg21HvRGHeRYoKljxdjg4eBBWVAREQEREEL3pwh1GwOFxxWXHsKr2Hd+/LxIahjT/K8ED2kKxd5w/dGfis/VcmhP7uFw615rfh6OhETpY/lGP7GqW9emjmA7WStPt7CuhhWNSRBzeC6Gw0uL38B3L5nGq+Lqkbq8NPi0nt9Nx4OBzwyuPde1/ctGQSPPqsOse8m5+K3YypPgJ/7dPk3mVbbfTrHSEz4RXu1czh9lwNQD3X0C5ktBwQdbuPMnmrVxk9A+Sq/HpOt7VSbTecS10piImYhLdmXepuvnEDqqYwjbSspdIZyG/wAjgHN+PJSKm3nSvHrYGOPe0lvwWltteOnPTd0mcymqKKw7xIfrQuHkQVnbt/SnskHsCznb6kem/wAnS/ySVq6eHHUKHRbbUp5F/wDtC6NJttTtI6Mh9gCj+jf8Itr6cxxaFmQdVR7aQ6FaD95MbWXbTud5uA+Sgm1W9Cof0Y4mRg/1Fa/HvPpy116VnMsddCHyFriR5dyyDd7TOOs8re3qNNr9yi2CYnJLUAyPLr258ufYFZzOSm/lpcRLqpNNaM4cD+7iP6lfbwdGQsNRuvkPVq4H+biFKggaO5Ujcakeydtpyg0u7Ktb1Y43/dlafmu9srT11C4l2Guku0tNiLEHt07V3Q0LI2Rw5PcPJxV43V/ak7SnpGq/aGZsb2OopmB5ub5jbuAJ7FE/QHyyF2URAdIk9H3958ArSY8ucMzide0k/BcLeMLTMvbRt72A0sr03M2nCvxorzMpLuQef3ltyRdpubkk9/h5K1VVO45wIqCO3J8irWXVXpxav2kREVmYiIgh+83/ACjfxWfquRQ/QBdfeYf3Nv4rP1XHoT6gLz9z93o7fnT/ANuRPzWJZZuaxLkd0Ppik2AqMxjVSXAVMdstXpvY11D5KqdoD1varVxk9A+SqnaI6O9q2pzaIZ6fFJVc/mVnpnWBWKZtivgOXsPDbjDot3ZeFj62nbIAWOlYHA8spcAbrQhHRW1gWEvqaqKCM2fK8Mae6/1vZa6mUR2uakjonYi6i/sEss57ePrkDBciW/Kx0tqq5mAErw3qh7gPIOsFZdTtRSxsdSy49IXMBjfaFoddosWhwF+YsqsiIzHKbjMbHtIvo4+JUQvLsl/q1D8aPSUscfVqJYwekpViDZs+vb5j5q22qo9nfp2+Y+atqNy87dfZ6+0/TZ2r0FYw5fWZcTsfd16vkFLolkpz0guJvH1mF/5P0XZg6wXH3hNvOB9lW0/vCtkl3FtAjnty6A+CtRVduRZZtQB2Fg+BVor1a9PH1PtIiIrMxERBXu+5xGGXBsRNGQR5lVphO8GojjySNbK0d+jveFZm+/8A0o/ix/NUVEdFMUraOWc3tSf7ZS7/AM+iPWhePIgrK3bimPPOP6P/ANUDlWSglDZY3O6oewnyDhf4XWc7TT7bRvNVPI9tqS/Wd/8AGfcu3he8SlZ9WR39IF11KyvmDp5Jm0X9nmOR0b2hnFeHN9U0DnmuVTdG9Uja6a1t1qSsDafe10S2Gm/qe79AqxxPH5qh3rHaX6rRYLNi7lx28wtq6VK9Qxtq3mMZe1XWKwhZqrrFYVoyhtw8l0NmRN6bB6O9rJeI3I5xs0O+0ewLnw9VdbZDDY58Qp4pR6t8ga7pZdLHS/YplEdrvfhL5C5z8Lw58huXFtQCXO+sQMt73VNx9d2luk7TusSMo8FZtVVxUUodLgckIgDuBJC4vBzXB4hHvVWQS3cT3uLveb2Var2dpzugojjB6Sk8j+gopih6SlBhNTw357Xy2NvapzT7dQHrNe32AqA046LvZ819rO+lW88tabi+nGIWXBthSO/i5fvAhb8OM07urPGf6lU91JNhMIp6iaYVML5mxwPlbHGbSOc0i4Z3mxv7FjbaV9S3rvr55iE+ZO08ntPk4FZLHuVf7Y4NT04p5KXjMZOxz+HMSHsyOy+5R+LEpWdWV4/qKy+J+JbRv4juP+rkpgc40XF3hzBs93GwDRz/AEUAh2kqgRapePavmsq5J5i6aR0hAFsxvZTp7SYtmZLb2JjiOVy7i53PbUkiwJZa/O1jqrXVUbiW+rn/AKOfkVa66sY4ceZtzIiIgIiIIBvs/wBKP4sXzVCsOiv3fR/pT/xIvzKglrRhfthkWbDI2OnibKcsZe0PPcwkZisEiz4ZEXTxNDQ4l7QGu6rjfqu8CryrC28ZpqyOOVsOF0JpmtcGP4oLuEBpIB/NbXzVTUpVuzYfBwpg6GiAjik4nBlcXwSBvq2WJs65uFUFKdPYs4aS1sVcuazsW7iK0o+alWz6q+sVrrPV9YrAoTXpuRclvYBSxy1UTJZuCwvGaX+QDW/wWjGdF2NhnMbiVM6VhkYJLljW5i6wNgGjnrZTKsdrixnbVlLxaiGjrp2SgDNI1zKUCwZmaHC4Gl+QVOxPu4nvJPvN9PerIwzafFTWymshqHUbxK3h8C7Q0g8OwGosLKso3a6crm3lc2CiF7cupM7oKMYh1l3pn9FR6qd0lI+oOq72fNeX1SDqu9nzXwHaoozNKlu7aja6pklLZXup4jKyKB2WWV2YNs09tgSbKHhymG7KBrqt7nsaWRszF7pzDwukBnDx7rJM8Jr2xbx8SE1Sx+WrY8ts5tW0Bw7gwCwyqKOcp1vdDhPT5i8ExE5Hy8UsGY2s/taRYjzUBc5ITbtni7Ft5um4+AWhA7ULfHWeURHa7dxLPVTm1rlnbz0VqqrtxQ/d5vvN7LW6PJWis5a16ERFCwiIggu+dv8AhMn34/zKgAv0DvjH+Ey/fj/MF+f1rTphqdtd62cI4hqIuEQJM7chdawdcWJvoAtaRbeCxsdUxCUHIZGBwbcnLcXAA1Vp6Vhae2j8ODZvSTT8Ut9T6M14kL7C/GLeg4Z7qpYXWVl12O1Eoq4aiiyUnDkMBFMWljmfRHNa+oHaqta+wVIXmeWCudqtWM6rJUvuVjj5jzUqvqt6xWutmuHTK1k9pr02WHRSLd/XiHE6aQte4NfctjYXuOh5NGpUZvopPuyqCzFqZzWOeQ49Ftrm7SO1RPRXtZNBtziAyiopqwsa+oL38HR8T78FuXmMoVRxv19pPvJKs6v/APJ/WHp8O7za8f0Zufyqrozr49vn2qKrXlt1E3RXDlOq6tQdFyX81ZTLND1XexYHFZoeq72fNYChHb6D1Od0z2+kzh74RGYHhzJxmbIfqDKNTY6m2tlA1N92Iqc1UaOEPqOCBG85bRXeA5/S0uRoFErxHLS2/NJ6U30N5c0MaJBeTIyUdZkXE6WTuBUYcpfvGbMaiF1VFw6kwt43RDc7wSBILaG7bKJEKYVt2Qu1C7WEAOkeT3aX71x42XBW9htSGkkmySVnleG4v6KoN/rNFvZz8lad1+e9g950GHslD4nyF5blDbAWaLakrdrv2hagn1VJG0X+s4kkexUmGtZ4XvdeqBbvt6kWIkxSM4NQBfJfovHezy7lPAqrPUREEK3ui+FS/ej/ADBfnxwX6G3sD/CpvNn5gvz1IFrTphqfZrSLpbKyFtdTOawvcJWEMBALiD1QToubIursc1xxClDCA4ytsSLgG/aFaelYWPjNTjDYKg1FM8wCOpufSIybSkGMvaOyMX0HeqV4lh7P+lWPtHg1P+8ubjDpJGl5MIY/LnLjePyuq7hoJZOpGSBpcDQHuuqZiI5aeM26hqvdcr2M6jzXSj2YqXfwiPMrbg2KqTzDR7VT+rT8rRoak+nHxHrlatlMDsDM913SNHkCVzsY2WNO4Bzrh3I27RzCRq0tbEStbQvSubQ4hC7WxmOtoq6GpcwvEZJLWkAm4I0v5rTFIDp/2/cskWGFx6LHO1AsGk6nk09xWjCJw71Dte48Yz1NQQ4uLG8V1gHEkNIUfheCdF03bMVLCxrqWRpkcGsBbbM4/V17fBbcOxVWah9OYckkbeI/O4Naxn85dyt4qFpzLi1LtOS5rmHuU3otgJpYuK2eEjO6MBri4vcy18tuzxK9n3d1EdnP0Z/MB29xVbala9ytTSvbmIQlrbBwKwEqwqfYxn1iXea6VLsvCzlG3zsD81hbc19Oqmyv+7hWENK93Vjc7yaV2tn8XdTNmbn4ZeI9OGXHNFIJGjmMou32qyaeBjOwexcPbDBY5o+LG0CRnO1hnb2jzCpTcxNsTC+ptJpXyieUQx7aCSsdG6XrMaW3ueld7n3IPLny8Fy8ngpph+79r6eGV9ZHGaglsTC1xBeP4bncmkrvQ7v4GVDIntcW1Ebmwlx1ZVxdJ8MltCDYgea7c4ef4zKsI4idB8NV08L2YqamQxwwue9ozOGjcg73F1g1W3PhUUnDMEELTeGogaGBruGw5amMu+s4OB0Kz4zjdEyaoL5mvkcDDMGNLeLA/qtaeTpWX5qJlbwVp/dzK2KOWWeNjJHW6IfI4NByve7KMrQ3xK28O2AZ6VUUkziZ2M4tPlNo6hrRmI7xmby8l2Ydo6OCB9K0TVFM4iQBzuEQ/kWG3NhXNxDb+XLGI4Yo3xWyS5c0jWsJLG5zzABsoWxCKsqXU1SyeFkkZieHta8EOsDq2/aOYX6qwHFmVVNFOzqyNDh4X5j33X5ri2jdWzyPrZM/qnNZ0QA08w0ABXPuVqC7CYwfqPkaPIG4HxUStCeovLoqZS421uFGpopoW2LnN6N/5hqPkvzViVFJC8skYWPaSC1wItb5jyX6uK52K7P09S3LPC2TS1yBceR5hXrbClqeXL8oyLyCoex7XscWuabtcNCD3gq98R3GUTzeOSSLwBDh8Vxar9n8/wAOt/3M/wCFfyhn4Sqb+1ZWtks76TVxIF3HtN1cGwuyzBhrHdpZmI783IjxC4/9wFVm1q4svflN1ZkVMYYOCAAI4wy4FtQNSsNbE1lvozMWVqJezIdNOXcvprn9jD7lMYfRgAS3W2unb2r7/tGBvJg9wXk8PZ85/CHNp5jyYfcudtPhMop+K9mkTmO1GlswBCsA480cmfBR/bfH81BO2wsQPzBa6UxF4Za02mk8MmPvhjdNJM6l9G4cT6dkYj47agZTZobrbne60JtoqOM1M8VSx3pAhkbA1juIyeMguc7SwboVVnpTQf17UdiDV7Hi8Pzn8LVm28oOMSTKWR1JqoyxpcJS9lnNcHHoWdey5Um8iLLpRlzunE4PmzCWmlJLo3OtfMCbjuVdvxIf9KxemuPVBPkCSk1hPlK8tgsOhZEHxQ8Jr+mGOeZMjToATpe6nDqZjmEWtcWc0jQg/r4qJbCvvSQEtuOGwuHLUCxBHmpKa9xe5trAdU+HcueYh0ZnKucThdHK5luR08uxa4ikdyCnVbh7HVDi4CxYHe3kV9hkLO74LzrRicPVrq5hC4sEld2FdCn2SeeakT8WjbyAWrNj/doqZTm1vSBnGW0BlpJaYVAjnE0OZ5a2N9rhx7SOWi58e3la0yubMBxXmQjI0hjnCxMZOrdNNFx9vsYJxCU+Dfg0KNOxFxXs05rEvEvmLTH8pA/EHZQ10riGXDRmNm31IHddacmINHIriuqXHtXkULnmzWl57mgn5K2EZdCbFO5aUtQXcypBhW7XEqjWOkeB3vs0fFS7Cf2fqx5vPPHEO5vTco4TyrKneQeiCSdABqXE6WAX6i3ZYC+kwyGOQWkN5Hjuc85svusuZshueo6F4lN55Ryc+1mnva3sPip6FWZytEPNUX0irhYREUgiIg8K4O0snDY5+UkEW0F7HyXfXwW37FW0ZjC1ZxOVPRw1MnUp5SDy6BHzW9DstXvF+Dl+88A+5WmGr6AWEbarpnd29QrOLYCtdzfE3zJPyWPEN0U1RHw5KxrGkgnJGSTbkASeStCy9V66NazmGdte9oxKqaX9nujH0lTO/wAi1o+S7FNuQwpnOJ7/AL0pKnyLfMufEI3S7usNj6tDF7W5vmurTYHTx9Snib5RtH6LfRQlwp8OEchIFg6/Ls7eS1xTnOXOPgLLu1dNnHcRqD4rjzXZzhe4jkG6g+XcqdJxMo9tRVZHtH2f1UekxLxXXr9m66rmLzGIm8hncL28guhTbr2fxZ3HwaLBcdtK1rZejTVpp1iJlD5MS8ViNa46tY9/2WNc4k9g0Vo0OxNHHyhDj3uJK7EVKxujWBvkAFau2/Klt5H7YfnP+6fFauR0roBFnJN5HgWHYLDXkpLhH7PDjrVVdvsxN/8As5XbZLLuzxh5+MzlAcL3I4ZCQXRPmI/9jyR/tFgpdh+AU0AtDTxxgfysaD77XXRRQl5lXqIgIiICIiAiIgIiICIiAiIgIiICIiAiIgLzKvUQeZV7ZEQF5ZeogIiICIiAiIgIiICIiAiIgIiICIiAiIgIiICIiAiIgIiICIiAiIgIiICIiAi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7413" name="AutoShape 6" descr="data:image/jpg;base64,/9j/4AAQSkZJRgABAQAAAQABAAD/2wCEAAkGBhISEBUUEhAWFBUVGBcUGBQWEhQXFhQUFBcVFBQQFRYYHCYeFxkjGRQUHy8gIycpLCwsFR4xNTAqNSYrLCkBCQoKDgwOGg8PGikkHCQsLCwpKSwpKSksKSkpKSkpLCwsLCwtLCkpLCkpKSwsLCwpLCkpKSwsLCwsLCwsLCwsLP/AABEIAOEA4QMBIgACEQEDEQH/xAAcAAEAAgMBAQEAAAAAAAAAAAAABgcDBAUBAgj/xABFEAABAwIDBAYGBwUIAgMAAAABAAIDBBEFEiEGBxMxIjJBUWFxFCOBkaGxM0JicnOywQgkQ1KCFRclNDWS0fAWU5PC4f/EABkBAQADAQEAAAAAAAAAAAAAAAABAgMEBf/EACgRAQACAQQCAgEDBQAAAAAAAAABAhEDBCExEkEUMlEzQmETIlKBof/aAAwDAQACEQMRAD8AvFERAREQEREBERAREQEREBERAREQEREBERAREQEREBERAREQEREBERAREQEREBEXI2m2ijooDNICQNA0c3E8giYjM4h1syXVLVW8ysqc5jeKeNpAysGaQ+OY8gtCTEp5Wky1Mzm9xkdr7tFETnpa1PHteUtdG3rSNb5uA+a5lZtjSRdadp+7d3yVI8WO/IE/aJd77qytmZGtohZjS7X6oPwsirtR7waEm3H18WO/4XZpsVhkALJWkH7Q+Si2GGB7SZY2h2vWaB7tFBto6052loY5vSaAOY1v2dikXYHISqPpcRlb1C+PS/Re63loea6dNtNWRkfvDxyNnWkFuzQ6+5DC3br26gOBbzWun9HqWBj75RIwksJPK9+qp4CoicptWa9vpERSqIiICIiAiIgIiICIiAiIgIiICIiDwqF702A0jAf/AGBTVQzef/lWfiBZ6n1lro/qQglFsVHKMzZDE63Nov7wtobKTx/R1kDvB+ZhPmOS7OAn1a1sR5rz66tqvSvSNS2Jc92H1AHrKGmm+02VoJ9oKzQ41JE3L6E6MdzZAVgLR3L0BX+TZHxqe4fYxcHrUsp83grF6QLdGhcfNZI11MNcb80+TZW2204cMwVLj0KRw+S1qvDay2rBGO8DW3mVaEBOX2LgbQHRJ1rqUpTPEK5pI+BI3TM4ubqewkjpea/QkHVHkPkqAqR66P77PzBfoCMaDyC6dCcxMs933D7REXQ4hERAREQEREBERAREQF4CufjeNRUsLppnWY33k9gA7Sq1l3vTzuc2mibG0fXku53mGjS6LxSZjPpbRK1K3E4oReWVrPvOt8O1VBJtrWOdZ9W8eDGtZ+ilWzU7n08j5byOJ6JeQ828L8gisxhKKfa2je6zalhPn/yuw1yhtJBA6B7nRNzC+pAFioXPtZM1xY2plj15hwLfAWPIKMmFylQzegf3aP8AECiVFttiTHaTNlF9BJGBm8nCyx47t96bCInQGOWN4LrHM0gdxWWrMeMujQ05m8TDtYB9GtbEea2Nn3XjWDEea8uXpV+znlF6vFDR9NXTwzmFzGrp4bzCKX6S2Dq+xR/aHqrvwdVR/aE9ErSXNp/ZAn/5iL8Rn5grzxDEY4IjJI4NaLa+PYB4qhppbVMV+XEZfuAuNSpNvJ3n0jg2CH1zmPa4vB9WCNC37WhXdt4/tZbvuE4O8SiAbmkLXE2ylpBaftdy3YNrKZz2MEgvIbM7Q425XHL2qt49pnzN+ip3C1vpWg2tyIIXI2m2gZTBoFKyECziYZQ57hcXGYcibLocWF8he3VR0v7QNNoHUz2j7wNvguhT7xm4hNHFSyvgFnFziBq7TK0+HNSYWXdeqCTyV8Uckjq1hDNcpYOQ7F3cO2yo5WttVR5iAS3MLg21HvRGHeRYoKljxdjg4eBBWVAREQEREEL3pwh1GwOFxxWXHsKr2Hd+/LxIahjT/K8ED2kKxd5w/dGfis/VcmhP7uFw615rfh6OhETpY/lGP7GqW9emjmA7WStPt7CuhhWNSRBzeC6Gw0uL38B3L5nGq+Lqkbq8NPi0nt9Nx4OBzwyuPde1/ctGQSPPqsOse8m5+K3YypPgJ/7dPk3mVbbfTrHSEz4RXu1czh9lwNQD3X0C5ktBwQdbuPMnmrVxk9A+Sq/HpOt7VSbTecS10piImYhLdmXepuvnEDqqYwjbSspdIZyG/wAjgHN+PJSKm3nSvHrYGOPe0lvwWltteOnPTd0mcymqKKw7xIfrQuHkQVnbt/SnskHsCznb6kem/wAnS/ySVq6eHHUKHRbbUp5F/wDtC6NJttTtI6Mh9gCj+jf8Itr6cxxaFmQdVR7aQ6FaD95MbWXbTud5uA+Sgm1W9Cof0Y4mRg/1Fa/HvPpy116VnMsddCHyFriR5dyyDd7TOOs8re3qNNr9yi2CYnJLUAyPLr258ufYFZzOSm/lpcRLqpNNaM4cD+7iP6lfbwdGQsNRuvkPVq4H+biFKggaO5Ujcakeydtpyg0u7Ktb1Y43/dlafmu9srT11C4l2Guku0tNiLEHt07V3Q0LI2Rw5PcPJxV43V/ak7SnpGq/aGZsb2OopmB5ub5jbuAJ7FE/QHyyF2URAdIk9H3958ArSY8ucMzide0k/BcLeMLTMvbRt72A0sr03M2nCvxorzMpLuQef3ltyRdpubkk9/h5K1VVO45wIqCO3J8irWXVXpxav2kREVmYiIgh+83/ACjfxWfquRQ/QBdfeYf3Nv4rP1XHoT6gLz9z93o7fnT/ANuRPzWJZZuaxLkd0Ppik2AqMxjVSXAVMdstXpvY11D5KqdoD1varVxk9A+SqnaI6O9q2pzaIZ6fFJVc/mVnpnWBWKZtivgOXsPDbjDot3ZeFj62nbIAWOlYHA8spcAbrQhHRW1gWEvqaqKCM2fK8Mae6/1vZa6mUR2uakjonYi6i/sEss57ePrkDBciW/Kx0tqq5mAErw3qh7gPIOsFZdTtRSxsdSy49IXMBjfaFoddosWhwF+YsqsiIzHKbjMbHtIvo4+JUQvLsl/q1D8aPSUscfVqJYwekpViDZs+vb5j5q22qo9nfp2+Y+atqNy87dfZ6+0/TZ2r0FYw5fWZcTsfd16vkFLolkpz0guJvH1mF/5P0XZg6wXH3hNvOB9lW0/vCtkl3FtAjnty6A+CtRVduRZZtQB2Fg+BVor1a9PH1PtIiIrMxERBXu+5xGGXBsRNGQR5lVphO8GojjySNbK0d+jveFZm+/8A0o/ix/NUVEdFMUraOWc3tSf7ZS7/AM+iPWhePIgrK3bimPPOP6P/ANUDlWSglDZY3O6oewnyDhf4XWc7TT7bRvNVPI9tqS/Wd/8AGfcu3he8SlZ9WR39IF11KyvmDp5Jm0X9nmOR0b2hnFeHN9U0DnmuVTdG9Uja6a1t1qSsDafe10S2Gm/qe79AqxxPH5qh3rHaX6rRYLNi7lx28wtq6VK9Qxtq3mMZe1XWKwhZqrrFYVoyhtw8l0NmRN6bB6O9rJeI3I5xs0O+0ewLnw9VdbZDDY58Qp4pR6t8ga7pZdLHS/YplEdrvfhL5C5z8Lw58huXFtQCXO+sQMt73VNx9d2luk7TusSMo8FZtVVxUUodLgckIgDuBJC4vBzXB4hHvVWQS3cT3uLveb2Var2dpzugojjB6Sk8j+gopih6SlBhNTw357Xy2NvapzT7dQHrNe32AqA046LvZ819rO+lW88tabi+nGIWXBthSO/i5fvAhb8OM07urPGf6lU91JNhMIp6iaYVML5mxwPlbHGbSOc0i4Z3mxv7FjbaV9S3rvr55iE+ZO08ntPk4FZLHuVf7Y4NT04p5KXjMZOxz+HMSHsyOy+5R+LEpWdWV4/qKy+J+JbRv4juP+rkpgc40XF3hzBs93GwDRz/AEUAh2kqgRapePavmsq5J5i6aR0hAFsxvZTp7SYtmZLb2JjiOVy7i53PbUkiwJZa/O1jqrXVUbiW+rn/AKOfkVa66sY4ceZtzIiIgIiIIBvs/wBKP4sXzVCsOiv3fR/pT/xIvzKglrRhfthkWbDI2OnibKcsZe0PPcwkZisEiz4ZEXTxNDQ4l7QGu6rjfqu8CryrC28ZpqyOOVsOF0JpmtcGP4oLuEBpIB/NbXzVTUpVuzYfBwpg6GiAjik4nBlcXwSBvq2WJs65uFUFKdPYs4aS1sVcuazsW7iK0o+alWz6q+sVrrPV9YrAoTXpuRclvYBSxy1UTJZuCwvGaX+QDW/wWjGdF2NhnMbiVM6VhkYJLljW5i6wNgGjnrZTKsdrixnbVlLxaiGjrp2SgDNI1zKUCwZmaHC4Gl+QVOxPu4nvJPvN9PerIwzafFTWymshqHUbxK3h8C7Q0g8OwGosLKso3a6crm3lc2CiF7cupM7oKMYh1l3pn9FR6qd0lI+oOq72fNeX1SDqu9nzXwHaoozNKlu7aja6pklLZXup4jKyKB2WWV2YNs09tgSbKHhymG7KBrqt7nsaWRszF7pzDwukBnDx7rJM8Jr2xbx8SE1Sx+WrY8ts5tW0Bw7gwCwyqKOcp1vdDhPT5i8ExE5Hy8UsGY2s/taRYjzUBc5ITbtni7Ft5um4+AWhA7ULfHWeURHa7dxLPVTm1rlnbz0VqqrtxQ/d5vvN7LW6PJWis5a16ERFCwiIggu+dv8AhMn34/zKgAv0DvjH+Ey/fj/MF+f1rTphqdtd62cI4hqIuEQJM7chdawdcWJvoAtaRbeCxsdUxCUHIZGBwbcnLcXAA1Vp6Vhae2j8ODZvSTT8Ut9T6M14kL7C/GLeg4Z7qpYXWVl12O1Eoq4aiiyUnDkMBFMWljmfRHNa+oHaqta+wVIXmeWCudqtWM6rJUvuVjj5jzUqvqt6xWutmuHTK1k9pr02WHRSLd/XiHE6aQte4NfctjYXuOh5NGpUZvopPuyqCzFqZzWOeQ49Ftrm7SO1RPRXtZNBtziAyiopqwsa+oL38HR8T78FuXmMoVRxv19pPvJKs6v/APJ/WHp8O7za8f0Zufyqrozr49vn2qKrXlt1E3RXDlOq6tQdFyX81ZTLND1XexYHFZoeq72fNYChHb6D1Od0z2+kzh74RGYHhzJxmbIfqDKNTY6m2tlA1N92Iqc1UaOEPqOCBG85bRXeA5/S0uRoFErxHLS2/NJ6U30N5c0MaJBeTIyUdZkXE6WTuBUYcpfvGbMaiF1VFw6kwt43RDc7wSBILaG7bKJEKYVt2Qu1C7WEAOkeT3aX71x42XBW9htSGkkmySVnleG4v6KoN/rNFvZz8lad1+e9g950GHslD4nyF5blDbAWaLakrdrv2hagn1VJG0X+s4kkexUmGtZ4XvdeqBbvt6kWIkxSM4NQBfJfovHezy7lPAqrPUREEK3ui+FS/ej/ADBfnxwX6G3sD/CpvNn5gvz1IFrTphqfZrSLpbKyFtdTOawvcJWEMBALiD1QToubIursc1xxClDCA4ytsSLgG/aFaelYWPjNTjDYKg1FM8wCOpufSIybSkGMvaOyMX0HeqV4lh7P+lWPtHg1P+8ubjDpJGl5MIY/LnLjePyuq7hoJZOpGSBpcDQHuuqZiI5aeM26hqvdcr2M6jzXSj2YqXfwiPMrbg2KqTzDR7VT+rT8rRoak+nHxHrlatlMDsDM913SNHkCVzsY2WNO4Bzrh3I27RzCRq0tbEStbQvSubQ4hC7WxmOtoq6GpcwvEZJLWkAm4I0v5rTFIDp/2/cskWGFx6LHO1AsGk6nk09xWjCJw71Dte48Yz1NQQ4uLG8V1gHEkNIUfheCdF03bMVLCxrqWRpkcGsBbbM4/V17fBbcOxVWah9OYckkbeI/O4Naxn85dyt4qFpzLi1LtOS5rmHuU3otgJpYuK2eEjO6MBri4vcy18tuzxK9n3d1EdnP0Z/MB29xVbala9ytTSvbmIQlrbBwKwEqwqfYxn1iXea6VLsvCzlG3zsD81hbc19Oqmyv+7hWENK93Vjc7yaV2tn8XdTNmbn4ZeI9OGXHNFIJGjmMou32qyaeBjOwexcPbDBY5o+LG0CRnO1hnb2jzCpTcxNsTC+ptJpXyieUQx7aCSsdG6XrMaW3ueld7n3IPLny8Fy8ngpph+79r6eGV9ZHGaglsTC1xBeP4bncmkrvQ7v4GVDIntcW1Ebmwlx1ZVxdJ8MltCDYgea7c4ef4zKsI4idB8NV08L2YqamQxwwue9ozOGjcg73F1g1W3PhUUnDMEELTeGogaGBruGw5amMu+s4OB0Kz4zjdEyaoL5mvkcDDMGNLeLA/qtaeTpWX5qJlbwVp/dzK2KOWWeNjJHW6IfI4NByve7KMrQ3xK28O2AZ6VUUkziZ2M4tPlNo6hrRmI7xmby8l2Ydo6OCB9K0TVFM4iQBzuEQ/kWG3NhXNxDb+XLGI4Yo3xWyS5c0jWsJLG5zzABsoWxCKsqXU1SyeFkkZieHta8EOsDq2/aOYX6qwHFmVVNFOzqyNDh4X5j33X5ri2jdWzyPrZM/qnNZ0QA08w0ABXPuVqC7CYwfqPkaPIG4HxUStCeovLoqZS421uFGpopoW2LnN6N/5hqPkvzViVFJC8skYWPaSC1wItb5jyX6uK52K7P09S3LPC2TS1yBceR5hXrbClqeXL8oyLyCoex7XscWuabtcNCD3gq98R3GUTzeOSSLwBDh8Vxar9n8/wAOt/3M/wCFfyhn4Sqb+1ZWtks76TVxIF3HtN1cGwuyzBhrHdpZmI783IjxC4/9wFVm1q4svflN1ZkVMYYOCAAI4wy4FtQNSsNbE1lvozMWVqJezIdNOXcvprn9jD7lMYfRgAS3W2unb2r7/tGBvJg9wXk8PZ85/CHNp5jyYfcudtPhMop+K9mkTmO1GlswBCsA480cmfBR/bfH81BO2wsQPzBa6UxF4Za02mk8MmPvhjdNJM6l9G4cT6dkYj47agZTZobrbne60JtoqOM1M8VSx3pAhkbA1juIyeMguc7SwboVVnpTQf17UdiDV7Hi8Pzn8LVm28oOMSTKWR1JqoyxpcJS9lnNcHHoWdey5Um8iLLpRlzunE4PmzCWmlJLo3OtfMCbjuVdvxIf9KxemuPVBPkCSk1hPlK8tgsOhZEHxQ8Jr+mGOeZMjToATpe6nDqZjmEWtcWc0jQg/r4qJbCvvSQEtuOGwuHLUCxBHmpKa9xe5trAdU+HcueYh0ZnKucThdHK5luR08uxa4ikdyCnVbh7HVDi4CxYHe3kV9hkLO74LzrRicPVrq5hC4sEld2FdCn2SeeakT8WjbyAWrNj/doqZTm1vSBnGW0BlpJaYVAjnE0OZ5a2N9rhx7SOWi58e3la0yubMBxXmQjI0hjnCxMZOrdNNFx9vsYJxCU+Dfg0KNOxFxXs05rEvEvmLTH8pA/EHZQ10riGXDRmNm31IHddacmINHIriuqXHtXkULnmzWl57mgn5K2EZdCbFO5aUtQXcypBhW7XEqjWOkeB3vs0fFS7Cf2fqx5vPPHEO5vTco4TyrKneQeiCSdABqXE6WAX6i3ZYC+kwyGOQWkN5Hjuc85svusuZshueo6F4lN55Ryc+1mnva3sPip6FWZytEPNUX0irhYREUgiIg8K4O0snDY5+UkEW0F7HyXfXwW37FW0ZjC1ZxOVPRw1MnUp5SDy6BHzW9DstXvF+Dl+88A+5WmGr6AWEbarpnd29QrOLYCtdzfE3zJPyWPEN0U1RHw5KxrGkgnJGSTbkASeStCy9V66NazmGdte9oxKqaX9nujH0lTO/wAi1o+S7FNuQwpnOJ7/AL0pKnyLfMufEI3S7usNj6tDF7W5vmurTYHTx9Snib5RtH6LfRQlwp8OEchIFg6/Ls7eS1xTnOXOPgLLu1dNnHcRqD4rjzXZzhe4jkG6g+XcqdJxMo9tRVZHtH2f1UekxLxXXr9m66rmLzGIm8hncL28guhTbr2fxZ3HwaLBcdtK1rZejTVpp1iJlD5MS8ViNa46tY9/2WNc4k9g0Vo0OxNHHyhDj3uJK7EVKxujWBvkAFau2/Klt5H7YfnP+6fFauR0roBFnJN5HgWHYLDXkpLhH7PDjrVVdvsxN/8As5XbZLLuzxh5+MzlAcL3I4ZCQXRPmI/9jyR/tFgpdh+AU0AtDTxxgfysaD77XXRRQl5lXqIgIiICIiAiIgIiICIiAiIgIiICIiAiIgLzKvUQeZV7ZEQF5ZeogIiICIiAiIgIiICIiAiIgIiICIiAiIgIiICIiAiIgIiICIiAiIgIiICIiAi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77788" y="-10287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1032" name="Picture 8" descr="http://t0.gstatic.com/images?q=tbn:ANd9GcTnDk69ryxNnr2s8uvXwrPK5aczfjPD7T1KxKweiHAq3IpMlH5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24200"/>
            <a:ext cx="31242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ttp://t0.gstatic.com/images?q=tbn:ANd9GcTSiyvqxd8ezsFaoiok7CvmQYuIUCR3DqXqtxm7Iys3T_g9kS_C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429000"/>
            <a:ext cx="34099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Output Device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196975"/>
          </a:xfrm>
        </p:spPr>
        <p:txBody>
          <a:bodyPr/>
          <a:lstStyle/>
          <a:p>
            <a:r>
              <a:rPr lang="en-US" smtClean="0"/>
              <a:t>An output device or load is anything that can use the electricity. </a:t>
            </a:r>
          </a:p>
        </p:txBody>
      </p:sp>
      <p:pic>
        <p:nvPicPr>
          <p:cNvPr id="17410" name="Picture 2" descr="http://t2.gstatic.com/images?q=tbn:ANd9GcSDI48vJSw6arlBuqrBrPB4eQUmX2dZJpVfrdkd7tuNo_DsLEKj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0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http://t2.gstatic.com/images?q=tbn:ANd9GcQDCRfh9n6Wcj2W0nj9XTZ1eesW_Zc3y1szT-VqN_zaDGPK4mIP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438400"/>
            <a:ext cx="2219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http://t0.gstatic.com/images?q=tbn:ANd9GcTYniKApZbGD-h6mi2fd0W8pE7_9WRT2QrnuuA9vTQyUGSCoUMSX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276600"/>
            <a:ext cx="30400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AutoShape 10" descr="data:image/jpg;base64,/9j/4AAQSkZJRgABAQAAAQABAAD/2wCEAAkGBhAPERUQEBAQFRAQDw8QFRUVFRAUEBUPFRAVFBQVFBQXHCYeFxojGRQVHy8gIycpLCwsFR4xNTAqNSYrLCkBCQoKDgwOGg8PGiwlHyQqLCksLC0sLCwsKSwsLCwsKSwsLCwpKiwsKSwpLCwpKSwsLCksKSwpKSwsLCwpLCwpKf/AABEIAMMBAgMBIgACEQEDEQH/xAAcAAACAgMBAQAAAAAAAAAAAAAAAQQFAgMGBwj/xABFEAABAwIEAwUFBAYHCQEAAAABAAIRAwQFEiExQVFxBmGBkaETIjKxwQdC0fAUI1JygpIzQ2KywuHxJCVEU2NzdJOiFf/EABkBAQADAQEAAAAAAAAAAAAAAAABAgMEBf/EACgRAAMAAgMAAQMDBQEAAAAAAAABAgMREiExQQQTUSIyYSNxgcHwQv/aAAwDAQACEQMRAD8A8VTSTQgEITQAhCaASaEIAQmhACEJoBITQgEhNJACE0kAJQmhSBITQoAkJpKQCEIQCQmkgBJNCAUIRCFACEk0IAQhOEJBCE0IBCaYCASFJbZO+97vXfyW9lvSG8nqYHoqukWUtkBCtKbqY/q6e3HU+pQ59PX9XTjnBndV5/wW4fyVaFPdTpnZsHuLvqtTrL9k+B0PmrckV4kVCyewtMEEFYqxUEIQgBCEIASTQgEhCEAIQhSBITSQAhCEAkJpIAQhCASSaEAJoQFAGhC3W1DOY2A1J5BCR21qX9wG5OwU5rmUx7g1/aPxeHJYud91ujQl7Pmsn+r0v4a3OLtSsmsWQapFlVDXtcW5g1wJadJAO08FLel0Etvs1Np9yMhP3VJq5nkuPEysrdhaQRGmv+Sry6LcFshil3EJhhGysK5DgIAnUmA0fLdaSBy1UKt+hzrwhvM6HUfnyUWtbEajUeoU51OTqI3WDHeauuvCjK5JSLijGo2PoVohXTK6EhNCkgSEIQAkmhAJCEIAQhCkCQmkgBCEIBITSQAhCEAJpJqAMBWVKnlblHU9VBtxr+d1Y0zA6KlF5D2cdVtDJWgPlyvMOsNJKpT4otK2yrdRI4LKnbFX7MIz8YbzA133jjpKvW1MKtR+rt6t1UbpnrE06c91NvDuKQ0/WRe14tnF06R1mNPNZG1PAEjcwJ8V1WJYrVvGezZbW9KixwcG0qYa7NqBJ6ErDBa91Zvc6gcr3Nykwx0sJBj3hpqB5LGskKvTaYtxvXZzPsoEAb9+oTZbhxgujvOoXY4rf3l80Mqsa7LLgWBoeY0MgHXwC5SrQOvIaqHklv8ASy0xWv1IKuBkCYM/WJ/MqufakaHf6roKN6SyDqdB3afkKvvXA6xB9FaKr5KXM/BSPbwI30UB7IMK3uaYMc1Auqek8l0JmDIqEIKuQJCaSEAhC7ns59lVxdU21qrxSpvAc0QXVC07GNhIVauYW2WmXXhwyS9gpfZZZ0h7+d5HFznCf4WqTQ7M2lE+5QpTzyyfN2qTSrwik5PFkQvc6tlQcIc2e4sYR6lV9fs5Zv3t6UfuNB9Ffoz5P8HjiF6Tjf2e2wbmpudSc74RJc0n90kmOhXAYjhz7d5p1BruCNiOYUJ78LbIiE0lJIJFNCASEIQAFkFiFkFBJKtKfFS2jTqVhagZAeOvzW2pwA5LPfZfXRhbMl4Heuwwu1OYBw0cfSFz2FUAXDSV17WlobEgyDBXLnvXR04Y2tkulSB+HgY7l0eGWNMupU6lMCGvcC3Rxe+MrnHjAkAf2k+y2CfpAMlrQ1pJMbAR6kk/yldNb4BXze0a6mA4e7rwiABptoF51zd/tR0Kpn1lU3sfQZIp1XNDjmOYF2vPYKJddmqTSXG6M6aMEGAIESeS6h+EXEQ6tTBPEujTjwUB3ZCo90irScAIJzHeSeXRZrDlJ+7H5OXN24Meyg1wDm5C5zi5+SIhusN34Ll62DkDZetUOyORwd7haPiAzSfRUl12ZeZOUx3aKyVYn2iVU34zzb/8/KNBufBU2IUzmj/RdziNoRLYO507uC5fGqIpHLDc4+KSPdP7IHCOPfPLXvx5NmFx8nP1KRjUGVGr0SJDgQSOIjoryxtnPcSANCIgjLMz+Kl9p6M+zL2hpFOpxEEgtLR6lb/c00jH7e02cMks6g1PU/NYLrOYEIQgBpgzEwdufcvpnDsat6tsysxzPZvY0g6SNPh7iNoXmH2Z/Z7Qu6RuroFzC9zKdOSGw0w5zo31kAbacZ09Np4Fb2zctKlSY0cG5YnnA+a836q5t8U+0duCXK2/kr7vE6Z2zH+E/VVlxXn4Q4+Ef3iFaXdZjeA+SpbnGWt2IHTfz3WmGF+WZ5rf4NLvaHgB1P0H4rF9B7fifH7uUH6keaiXGNg/tE+JVfcYweUdTC7UpRxvkyxruazU6k8SSXHqTquG7ZXDXOZG4zeA5K8ql79zrybqfE7N8VHr4TnpkPaNZPQ855oqT6Q4ce2cMktlanlcW8iR5FYKxYSEIQAhEIQCCyCxTUEk+3d7qlASOgUG2dp4qVScR5rNosi2wqGEZtAeKvaV7JiQRpGy5hr1Y2j3ASO9c9xvtnRF6Wj0Ts9fnmQCI0JjLxBjdeoW76LGN+HVgPORzXgmFY3WpiAwQSdzrM/Jei9n72rcWhEj29A+0Z/apu0LfPbwXBt4qb0jep5pHYXj7V3x98JUba2p+9mHXSYXEVsTrODDmDeJbu2QdB0Pf07zBu72pn0dHKDAg7eiyeXb25RZYutbZ6hUxGlT0Lo2O3CJRcYlTa0E6h3DQacSZ2H4rmH27n18wGgp0dSPd/oWGSeQOveYA4xUdosfzPysP6qmMu+7h9489Z/JXS/qbW56MFhl61/kg9rb2k6oXUzlEaRoS4b7fnYLzjFqge7xPGVcY/el5G0gSVy9WJ1mZOvDbZWww/3M1ulrRY4LQkkZiHHbiNO787rd2sNQeza8N0zGQTrsNQdln2epNqSHGDmOU7EcyovabPnyvcHCkzcCNNTr37K7e8qKeYzjqh1PU/NYolIr0jhBCEID0b7OPtAo2dE2tyS1oe59N8EthxlzXRtrJB7+Ea91T7QtuRNBlR7eDogHpErmvsd7M276Lryqxr6vtXMZmAIY1oEkA7OJJ13gDvXpd3Xa0bnx2+a8X6jh9x8ffk9PC64LZx9ezrP/AKqOunzKhOwOof2R01+Q+qvr7FWjvVFd4s48DHoujDM/LMMtP4RqdggGjneg+srTUwe3bqQHEcTw8wFDrYs86Ajw1+Sq72/eCA4VTJ+62fquxcEcrVsua91RpjQBc9i+NnKcoJjkrClYNIByVHEj7wyNHXUk+iLmy93UAAcNApVN+Iq5U+s84e8kkncmVipOIUgyq5rdg7RRlqQJCaSkClCaFAEE0ghCTfbO1jmrFjVUgq0tX5m9FSi0kukp1A7DNy0I2Vawwe5SM3GeIKxZqjpLS1BMz+e5dL2arOa/KHZRUa6mTmDYJHunXk4NPguEt7t37RGgU+2xQtHGCfVcVY23s7FS1o9Pt69Wi0m5pAsZJc9ppPIG3A81dUf0Z4bVpil7N7M4fDGwGkhx96CIIPDgvH8YxBz3trAiK1MPP/cnLUH87XHo4LrcPu/93t/8a68IfWK5csRKTS9/78Ezyp6bOi7QYiwPDXXIawU6fuMBc8zSaeEAb89lwmL4vTYYoB2SPvwSTx2GnTVa8exWarh/07cT0tqaoLm5lsd8rqnT8Xpmk0u2R769zHvdwUWnSNR4aJgmSh1Zvj+Z+it8JaGt9oY79oAXQ3xRlrkx3VmKLA5pgtEN3nM46n88guZxS9eQ7M4k1HDfeBqT8gr3FMW9ofdAyNk68e8rkbuvndPDYdFOCW+6IzUl0jQhCF2nKCEIQHdfZnjd9Tc+hbW5r0nOD3DMGCm4iM2c6CQNjvl04r1IWV5UEvbSZ3ZsxHUx8gqL7HalJthIjOa9XPzzSIn+HKutv8dY0Rmb/wDIPmvEz1NZX1o9TEmoRSVcDqferNHRs/goVbAGD46rj/IPTUrdd4853wNcegKp7i7rkTlgd5HymVviWNesxyO34b34ZQHAu6ucR5aD0WFR9Gn8IaB0aPkuSvu1lMSPayeTWuPqQB6qsdjFWr/RUargdiZDfSfmvQnS8RxUm/Wdfd44xuxXP4lidR7SWtP0UzDcNeWhz2Nz+JA/mW25tWtEuOoU8qfwV4zPz2edVXEkl25JnqsFKxJwNV5btmUVXAkIKEAIShCASaSaEjW62r5DPA7rQmEBe04IkcfJINdJHJVlpdlmh+E7jv5q2pPB1G0g6brBy0zZNNGTZ5qfZiSI4nzUfL5HUHgQVaYLb5nADXXosMj0jbGts3+y9zId2PLmj94APHo0+C6mzH+xBo/5F0PM1PxW7GOzFKlXfNQ5KVMVH6CS/K0EAcszh4SpFreBtAAU2uyG4ZAnLkzOc4E8tfUrzM1bWvnZ2x+Tg8TuC6oTHBnLhTa0fJQi0R3rqsZsaLqQqhuR7qjBoZa5poh5gHUZSQO+VzLmBs7brsxUnPRha0zQbePHRZih90naARwzcvDbwWzPG+/DuPPoN/JRLu9FCnI+N2jevFx/PJdHbRg9bIWO3bQfZM3++f8AD+KpUyZ14pLrieK0c1VyewQhJWKgmkiEIJ2G43Xtp9jUc0PjMPumNpHNXdj22LTNWkXHmKjh6LlkLK8MX6jSctT4z0uz7ZWtYRJY/k4RPcHbFWP6RLZaZnaF5IvTvs3YK9s7PqaNxSb3w5zY+a4M2BYZ5SdeLK8j4s2DsjT9oa76bS95kl0FoIjUM2k8zyUqpc0aQiBPMwXeHLwW/tDeEEjYAxGy4DFO0GR7mCnJHFzjH8oA+a6MFNrtdmGZLf8AB0l/2mjj3a/Rcni3aE1JDTvxVRcXj6hlx8BAA8AtK6+/k59JeASkhIqQCEIQGKE0IBISTQkaYWKaAal2dxGh24KIEwUBcUrkgwSYnh6wptrijqRDm6xzG8dyp21ZAUymCaeo5xoduMFZVKa7Ly38HpuB9sKd45rK9JhqGi6lTqcDUEZDVB0dAETGsDQrorLCqeQTAYHGYJY3L7RzXSScxEDf/JeP9l61UXNH2Yl4r0i0GMrn5wYPcYM90r12jUqCk4H9GmpUBq0nS0QZjJGhie7lsvI+rx6pLZ6GCtzsou2VEUmNt3udnplzqHwkfo7iC7O7edRHeHLgK9yG6+A5rqO2No2hUYGHPT9kIcCCSc5mSNDGmvLnErh/jqbgDMTryn1Xb9MlUJo5s1OaJwqERPVUmJXRqPJ4DQKdiFQtcRr7rf8ANU66onT2YVXwCSELUoCEIQgEIQgBBK6T7PMEpXt/To1wTSy1ajmgkZsjCQCRrExK9wpdl7SkIpU6TAOApUx6gLkz/U/afFLbOjFh5rez5tawnYE9F7D9mGBPpWXtiZFzWpVMsGWinXDdefwkrsKmHsbs5nlC229+ykILhEHaFw5s+XNPGY13/f8A0dOPHGJ8nRznaOxzZvdO3JeO9oLV7Kzi5jg0ugEggE9xK9wxG6pPOlQD89y5fEsLp1TLn0nDk72n0hejDpSujgup5enkiS9Lq4HaDdlE/wDs+pVTiWGWMGGAHgWZgZ84Wk1b/wDLKtx8UcUksqjYJHIkeqxWoBJNJQAQhCAxTSTCEgmkmEAJpJoDfQdpCmWxdBg+6NSOGqgUSpln94d34qGSi0wbFTTeGFrC1zg4nKPaAta4DK/cD3jI2K6m2x52oB0l/T4Z0XAW7vfb1PyV3a1oA6v9WLkz4pp7OjDkaWiZ2gx+o6kKYIAcQXcXECYEnbfgqGwdNRs8FlibtGfuj6qPYO/WN6rXFCmNIzyU6rszxmpNR/UfIKtlT8U/pH9R9FAWs+Izr1ghCSsVGhJNACEIQHb/AGQ12Mv3OeP+FqwYkg+0pgnyJXtNWqSJGxE6j/ReIfZQwOxAA7G3r+Yynx2XtJblaGzsANd9BC8v6lf1f8HoYH/TIN3VPd6qivavTzP4K4u3Kgvl2/To4/qGV9ap3eqhVqp5eoW+q1Qq4Xoo8oiXFbuHmfwVReVt9vVWVwVT350P+qpRtCKOq6STzJ+awTduksTrBJCEAIQhAYoQhQSNCEIBoQhAZ0z8lKt6kE97VEat1PfwQGymfeHVWlCpoOrv7qqafxDqp9I6D94/JUtF4ZhfulrOn0K0Wph7eqdy7QeHyWtjoIPepldEU+zbiZ9938P0UBS7x+ZxPcFEUpaRWvQQhCkgEIQgBAQhSDrPsurhmJU5PxU67fE0if8ACva6tYL5ww++dQqsrM+Om9rx1B2PcRp4r1e27Z06rA9rtxsdweIK4fqMbdqkdeG1xaOmu3BUV45Vl12mB2KrK2OTxXVhnXpyZ3vwsapUCs/yUCrjA5qFWxddfJHF9tku5cqm81C11sQJUK4utFSqNohohFCElmbghCEAShJCASEIUAaEIQDQkmgG1bm/RaWrc36IDJh1HVTqb9J/tfRQQNR1U1lM5Z5O+irRaSNcukAcitUrZX+q1AKV4Q/R1B6iVoW908eS0KSAQhCkAmkhANCSEA1ZdngHXDKTnZW1XBhMwAT8J8481WIUNbWiU9M76/7I1qe2oVLXw2q3cFaMJxCuWhlOs/NLgG53NAAAgzMayemXvUmpeXZdkmoXQT90iAJOpPIKkddMm/yiuq0HjdR3Mctr8Xqu0nzDPwUZ94/b8IWnRn2D2lRiUzWJ3KxQsCEJIBpIQgBCSFABCEIATQhACEIUgbVIYhCA3NaJHUK6Fs3IDG511PJCFllNcXrMf0KnlecoltGm8bn3i5gJj+I+aqLlgB0EbIQpnwpXpqduooQhXKggJoUgEIQgBCEIAQhCAtsBPvjqfkt9+4wUIWS/eaP9qKdywehC1M/k1tTQhAJCEIBIQhQBIQhSD//Z"/>
          <p:cNvSpPr>
            <a:spLocks noChangeAspect="1" noChangeArrowheads="1"/>
          </p:cNvSpPr>
          <p:nvPr/>
        </p:nvSpPr>
        <p:spPr bwMode="auto">
          <a:xfrm>
            <a:off x="77788" y="-890588"/>
            <a:ext cx="2457450" cy="1857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17420" name="Picture 12" descr="http://t0.gstatic.com/images?q=tbn:ANd9GcQw_3uA-F-3iRcYrQA7v3KtjMYbp59QpdHdkp6jDW1H_3j5v9f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6482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Connectors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815975"/>
          </a:xfrm>
        </p:spPr>
        <p:txBody>
          <a:bodyPr/>
          <a:lstStyle/>
          <a:p>
            <a:r>
              <a:rPr lang="en-US" smtClean="0"/>
              <a:t>Connectors are usually wires.</a:t>
            </a:r>
          </a:p>
        </p:txBody>
      </p:sp>
      <p:pic>
        <p:nvPicPr>
          <p:cNvPr id="18434" name="Picture 2" descr="http://t3.gstatic.com/images?q=tbn:ANd9GcQdTJmhWWJ7jnrPEklzxyIDc-rpvUPHehbE2yBjNs03t5Owy1FF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2892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t3.gstatic.com/images?q=tbn:ANd9GcRxcdpr7lJJbRF-JbhP63Pkzd71U3VxjdCNMv938cXzowWjAfcV2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200400"/>
            <a:ext cx="373380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Simple Circuit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044575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Electric current is the flow of electrical energy through a circuit.</a:t>
            </a:r>
            <a:endParaRPr lang="en-US" dirty="0"/>
          </a:p>
        </p:txBody>
      </p:sp>
      <p:pic>
        <p:nvPicPr>
          <p:cNvPr id="19458" name="Picture 2" descr="http://t2.gstatic.com/images?q=tbn:ANd9GcS3bx4EeL1QpgnpvlssJWwen4dwN65zMKh7cclfUVXHZVPxG2T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667000"/>
            <a:ext cx="4800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3505200"/>
            <a:ext cx="3611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rbel" pitchFamily="34" charset="0"/>
              </a:rPr>
              <a:t>Is this circuit complete?</a:t>
            </a:r>
          </a:p>
          <a:p>
            <a:r>
              <a:rPr lang="en-US" sz="2800">
                <a:latin typeface="Corbel" pitchFamily="34" charset="0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Open  Circuit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882775"/>
          </a:xfrm>
        </p:spPr>
        <p:txBody>
          <a:bodyPr/>
          <a:lstStyle/>
          <a:p>
            <a:r>
              <a:rPr lang="en-US" sz="2800" smtClean="0"/>
              <a:t>An open circuit has a break in the flow of electricity.</a:t>
            </a:r>
          </a:p>
          <a:p>
            <a:r>
              <a:rPr lang="en-US" sz="2800" smtClean="0"/>
              <a:t>A switch is the device that opens or closes a circuit.</a:t>
            </a:r>
          </a:p>
          <a:p>
            <a:r>
              <a:rPr lang="en-US" sz="2800" smtClean="0"/>
              <a:t>The switch is made of metal, like the wire, so an electric current can pass through it.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20482" name="Picture 2" descr="http://pack152.net/Webelos/WebelosActivityBadges/Engineer/SimpleCircu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505200"/>
            <a:ext cx="22098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t0.gstatic.com/images?q=tbn:ANd9GcSfhc54Kh8TbVZmL68jepmIQMkRIu9oxiEpGKzaLhn265FKrgJ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581400"/>
            <a:ext cx="36576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6" descr="data:image/jpg;base64,/9j/4AAQSkZJRgABAQAAAQABAAD/2wCEAAkGBggGERIIBwgSDw8WDRYUFhgWEQ4WHRQRFxoWIBYcEhcjHCgqIxkkGR4dJDIsJSoqODMsHR40NTAtNSYvODUBCQoKDQwNFA8PFCkYFBgpKSkpKSkpKSkpKSkpKSkpKSkpKSkpKSkpKSkpKSkpKSkpKSkpKSkpKSkpKSkpKSkpKf/AABEIAK0BJAMBIgACEQEDEQH/xAAbAAEAAwEBAQEAAAAAAAAAAAAABAUGAQMCB//EAEIQAAIBAwEDBgsGBQIHAAAAAAABAgMEEQUGEiETIjE1cbMHFjRBUVZ0dZKy0xQyYZGV0SNCUlWBYuEVFzNDY7HB/8QAFAEBAAAAAAAAAAAAAAAAAAAAAP/EABQRAQAAAAAAAAAAAAAAAAAAAAD/2gAMAwEAAhEDEQA/AP3EAAAAAAAAAAACp1DafTtMr09OuqrjVmk1w4Yk5JZ/yn0dHS8IC2BSx2y0OUlRWowy1nPOwlis3vSxhYVKpnPRu8elHvT2m0ar9zU6L5m9/wBSGVFbzeV5vuy+F+gCzAAAAAAAAAAAAAAAAAAAAAAAAAAAAAAAAAAAAAAAAAAAAACs1DZ3T9Umri7pSlLdjHhUqxTUW5R3oqSTxJtrPQyzAFFHYjQ4x5NWj3d1rHK1sNPls7y3uOVWqLsm0dnsdpmIU6VNxjG4p1XzpSc5Ut5x3nJvpbefSsp8Gc2U1e41SlXr3s1mGo3dJPCjinSrTjDPZFLiXoAAAAAAAAAAAAAAAAAAAAAAAAAAAAAAAAAAAADjAyVlt5danBXWn7LXtWk3JRmpWKUt2Ti8J1U+lM9/G3VfU6++PT/rHz4MerLftrd9VNSBmPG3VfU6++PT/rDxt1X1Ovvj0/6xpwBmPG3VfU6++PT/AKw8bdV9Tr749P8ArGnAGY8bdV9Tr749P+sPG3VfU6++PT/rGnAH5tZ1ZV9D1apUpOm5VdUbjLdzBupWbjLDayuh4z0F1YbV6pClTjHZC9klSisqdhh8FxX8Y+dlNNo6vZX2n3WeTq6nqNOWHh7s69VPD9OGa6jRjQjGlDojFRXYlhAZvxt1X1Ovvj0/6w8bdV9Tr749P+sacAZjxt1X1Ovvj0/6w8bdV9Tr749P+sacAZjxt1X1Ovvj0/6w8bdV9Tr749P+sacAZWrtlqVCMqtXZC+UYxcm96w4JLL/AO96DQaVqFPVqFG/oRahVowqRTxlRnFNZ/HDPjW/Jq/s1T5ZELYnq2w93W/dwAugAAAAAAAAAAAAAAAAAAAAAAADjOnGBl/Bj1Zb9tbvqpqTLeDHqy37a3fVTUgAAAAAAAAcSS6EdAAAAAAAAAAha35NX9mqfLIhbE9W2Hu637uBN1vyav7NU+WRC2J6tsPd1v3cALoAAAAAAAAAAAAAAAAAAAAAAAA4zpxgZfwY9WW/bW76qaky3gx6st+2t31U1IAAAAAAAAAAAAAAAAAAAQtb8mr+zVPlkQtierbD3db93Am635NX9mqfLIhbE9W2Hu637uAF0CruNptLtKjs61ziqpbu7uVG8/weC4f+Wn+b/pePWjr2mXG5GlqFJym0ox5SG820mlu5znDTx+KAngAAAAAAAAAAAAAAAAAAAABxnTjAy/gx6st+2t31U1JlvBj1Zb9tbvqpqQAAAAAAAAAAAAAAAAAAAha35NX9mqfLIhbE9W2Hu637uBN1vyav7NU+WRC2J6tsPd1v3cAPW52Y027rrUq1BuspU5Z3pJb1NVFB46Oib/KP9KI9vsXpFq6LpUZLkZ70OfJ8f4f3vTxpwfbEvQAAAAAAAAAAAAAAAAAAAAAADjOnGBl/Bj1Zb9tbvqpqTLeDHqy37a3fVTUgAAAAAAAAAAAAAAAAAABC1vyav7NU+WRC2J6tsPd1v3cCbrfk1f2ap8siFsT1bYe7rfu4AXQAAAAAAAAAAAAAAAAAAAAAAABxnTjAy/gx6st+2t31U1JlvBj1Zb9tbvqpqQAPC+vrfTKc7y9rKnShBylJ9EYrpbMrc+Eu1pxSpaRe8rUajbRqW86SuZy+6oTfBLzvexhZeGBcbS7S0tn4xhCi691VluUKMcb1Wp/8gumUnwSLDTftrpU3qfJ8vuLlOT3txT8+5lt47So2c2cq2c5avrVWNfUKscTkk92jT6VSt15qa9PTJ8WTtc1+z2fhGteOTc5qFOEISnOrUfRGnBcW8f7gWQKbQ9qbPXZTtYUq1C4glKdKvTdOahL7skuhxfpTZcgAAAMzrG11X7Q9B2et4XN8ob9Tfnu07eDxiVZrLb4rmxWePmLXaPVVoVpcak455K3nUS9MoxbS/wAvCMza+D+P2ShUo3Do6pDNf7SlmTuqnGryn9VOT4OL8yXoAnLQtq638SvtXGnL+mlY0Nxfgt9yk1/lHhcbQa3shiptPGlcWW8ou5oxlB0svCdxQbfNy1xg3j0EjS9ubaFOtDaPdsrq2hmvCT4OPmqUH/NTk+jHHLx09MXT9LudtKkdY2gt3TtIvetbWa/KtdR89Rr7seiKfpA19KrCvFVaU1KMopppppxfQ0/Rg+zKbExelVLzZ1NunbXEZUc55ttXjvwh2RlvxX4JGrAha35NX9mqfLIhbE9W2Hu637uBN1vyav7NU+WRC2J6tsPd1v3cALoAAAAAAAAAAAAAAAAAAAAAAAAAAZSh4OdPtVyVrqV/ShltRhfXEYxy23upPhxbPTxBtv7zqX6hdfuacAYjXvBz9qt507HVbudbmyhGvd3FSnKcJRko1YN4cW1j8OnzHbuWtbWztrS40CpZQpXlK4rVKlW3ks0nvKNvuSblvS4bz3cLPpNsABmtq9P1BVrTWtMtftM7aVVSo70YudOtFRk6Unw5SOFjOMpyWeJpQBh/+B322N2tU1K1uNNo07WVKmo3EadapKcoyk6jpyeKa3UlHLy22WPiDbf3nUv1C6/c04AzHiDbf3nUv1C6/ceINt/edS/ULr9zTgDDbR+DuFzaXFK11O/qVXbz3IzvbicZVEm4qUW8NOWOBf2G1Gn1LCnr1zcRp0HbxqSbf3XjEov/AFKWY46c8C6MDrOxtfSrmOraZZu9tFXlXlZ8ooqFzLGa1unzZS6XuyxxbceLA+LrZfUNvZLXb1uynTw7GDp05ShhqSqXaaeXJpcz+Vf6smi2Z2mlqrnp+p0Fb6hRS5WlnKa81Sg/5qUvM/N0Pj0xY+EfRYc27hdW9TzwqWN7vZ/xBp/4bKfWLe+2+q0Z6Vp1ewVKTf2yqpUaihJYnC3pfeakv68Lz4bA9NP0Sltbe6hqn225pUlXp21N0LirS5R0IfxG9185KpJxXYy28Qbb+86l+oXX7l5pOlWuiUaen2FPcpU4bsV09rb87by2/O2yWBlp+D60qJwnq+otNNNO/uWmn0prJodPsaOmUqdlbJqnTpRpxy84jBJLL7ESAAAAAAAAAAAAAAAAAAAAAAAAAAAAAAARr7UrPTEql9cwpRcsJykopvDf/pN9iZ61rmjbLlK9WMI+ltJfmV+v6DT1+EaM68qTjPeUoKG8m4yjzZNZi8N4ccPtWU6mfg80+o6kp3VZqo22m4NJSllqPN9GF2RQGld3Qi4xdaOZvEecuc8Z5vp4cew7y9LedLlFvJJtZWUpZ3cr8cP8mZeXg7saqaq3EpZy88lbJqTpyjne3M8N7Mcvm4SWEStU2PpavVnXuLhqMpwmkowbTUd2X3k8cEnGSw4tyw+IFraazp1/LkrS9p1JYziM4t49JNM7pexttpFSlVtJ4jB7z5sE5SVJU49CXDDk3+ODRAAAAPO4uKVpGVe4qKEIxcpSk0lGK6W36D0Imr6dDV6FWwqzcY1KUoNrGUmulZA7T1Oyq0/tlO6g6PHnqS3Vh4eX+D4dp7UK9K5iqtCopxaymmmmvwZl/wDl5avpv6uMuTSVJJzzcPK5vBLl58Owtdntm6GzqnC3qynvyT4xpxxhYXCKScvS3xfDL4AW4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77788" y="-784225"/>
            <a:ext cx="27813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1510" name="AutoShape 8" descr="data:image/jpg;base64,/9j/4AAQSkZJRgABAQAAAQABAAD/2wCEAAkGBggGERIIBwgSDw8WDRYUFhgWEQ4WHRQRFxoWIBYcEhcjHCgqIxkkGR4dJDIsJSoqODMsHR40NTAtNSYvODUBCQoKDQwNFA8PFCkYFBgpKSkpKSkpKSkpKSkpKSkpKSkpKSkpKSkpKSkpKSkpKSkpKSkpKSkpKSkpKSkpKSkpKf/AABEIAK0BJAMBIgACEQEDEQH/xAAbAAEAAwEBAQEAAAAAAAAAAAAABAUGAQMCB//EAEIQAAIBAwEDBgsGBQIHAAAAAAABAgMEEQUGEiETIjE1cbMHFjRBUVZ0dZKy0xQyYZGV0SNCUlWBYuEVFzNDY7HB/8QAFAEBAAAAAAAAAAAAAAAAAAAAAP/EABQRAQAAAAAAAAAAAAAAAAAAAAD/2gAMAwEAAhEDEQA/AP3EAAAAAAAAAAACp1DafTtMr09OuqrjVmk1w4Yk5JZ/yn0dHS8IC2BSx2y0OUlRWowy1nPOwlis3vSxhYVKpnPRu8elHvT2m0ar9zU6L5m9/wBSGVFbzeV5vuy+F+gCzAAAAAAAAAAAAAAAAAAAAAAAAAAAAAAAAAAAAAAAAAAAAACs1DZ3T9Umri7pSlLdjHhUqxTUW5R3oqSTxJtrPQyzAFFHYjQ4x5NWj3d1rHK1sNPls7y3uOVWqLsm0dnsdpmIU6VNxjG4p1XzpSc5Ut5x3nJvpbefSsp8Gc2U1e41SlXr3s1mGo3dJPCjinSrTjDPZFLiXoAAAAAAAAAAAAAAAAAAAAAAAAAAAAAAAAAAAADjAyVlt5danBXWn7LXtWk3JRmpWKUt2Ti8J1U+lM9/G3VfU6++PT/rHz4MerLftrd9VNSBmPG3VfU6++PT/rDxt1X1Ovvj0/6xpwBmPG3VfU6++PT/AKw8bdV9Tr749P8ArGnAGY8bdV9Tr749P+sPG3VfU6++PT/rGnAH5tZ1ZV9D1apUpOm5VdUbjLdzBupWbjLDayuh4z0F1YbV6pClTjHZC9klSisqdhh8FxX8Y+dlNNo6vZX2n3WeTq6nqNOWHh7s69VPD9OGa6jRjQjGlDojFRXYlhAZvxt1X1Ovvj0/6w8bdV9Tr749P+sacAZjxt1X1Ovvj0/6w8bdV9Tr749P+sacAZjxt1X1Ovvj0/6w8bdV9Tr749P+sacAZWrtlqVCMqtXZC+UYxcm96w4JLL/AO96DQaVqFPVqFG/oRahVowqRTxlRnFNZ/HDPjW/Jq/s1T5ZELYnq2w93W/dwAugAAAAAAAAAAAAAAAAAAAAAAADjOnGBl/Bj1Zb9tbvqpqTLeDHqy37a3fVTUgAAAAAAAAcSS6EdAAAAAAAAAAha35NX9mqfLIhbE9W2Hu637uBN1vyav7NU+WRC2J6tsPd1v3cALoAAAAAAAAAAAAAAAAAAAAAAAA4zpxgZfwY9WW/bW76qaky3gx6st+2t31U1IAAAAAAAAAAAAAAAAAAAQtb8mr+zVPlkQtierbD3db93Am635NX9mqfLIhbE9W2Hu637uAF0CruNptLtKjs61ziqpbu7uVG8/weC4f+Wn+b/pePWjr2mXG5GlqFJym0ox5SG820mlu5znDTx+KAngAAAAAAAAAAAAAAAAAAAABxnTjAy/gx6st+2t31U1JlvBj1Zb9tbvqpqQAAAAAAAAAAAAAAAAAAAha35NX9mqfLIhbE9W2Hu637uBN1vyav7NU+WRC2J6tsPd1v3cAPW52Y027rrUq1BuspU5Z3pJb1NVFB46Oib/KP9KI9vsXpFq6LpUZLkZ70OfJ8f4f3vTxpwfbEvQAAAAAAAAAAAAAAAAAAAAAADjOnGBl/Bj1Zb9tbvqpqTLeDHqy37a3fVTUgAAAAAAAAAAAAAAAAAABC1vyav7NU+WRC2J6tsPd1v3cCbrfk1f2ap8siFsT1bYe7rfu4AXQAAAAAAAAAAAAAAAAAAAAAAABxnTjAy/gx6st+2t31U1JlvBj1Zb9tbvqpqQAPC+vrfTKc7y9rKnShBylJ9EYrpbMrc+Eu1pxSpaRe8rUajbRqW86SuZy+6oTfBLzvexhZeGBcbS7S0tn4xhCi691VluUKMcb1Wp/8gumUnwSLDTftrpU3qfJ8vuLlOT3txT8+5lt47So2c2cq2c5avrVWNfUKscTkk92jT6VSt15qa9PTJ8WTtc1+z2fhGteOTc5qFOEISnOrUfRGnBcW8f7gWQKbQ9qbPXZTtYUq1C4glKdKvTdOahL7skuhxfpTZcgAAAMzrG11X7Q9B2et4XN8ob9Tfnu07eDxiVZrLb4rmxWePmLXaPVVoVpcak455K3nUS9MoxbS/wAvCMza+D+P2ShUo3Do6pDNf7SlmTuqnGryn9VOT4OL8yXoAnLQtq638SvtXGnL+mlY0Nxfgt9yk1/lHhcbQa3shiptPGlcWW8ou5oxlB0svCdxQbfNy1xg3j0EjS9ubaFOtDaPdsrq2hmvCT4OPmqUH/NTk+jHHLx09MXT9LudtKkdY2gt3TtIvetbWa/KtdR89Rr7seiKfpA19KrCvFVaU1KMopppppxfQ0/Rg+zKbExelVLzZ1NunbXEZUc55ttXjvwh2RlvxX4JGrAha35NX9mqfLIhbE9W2Hu637uBN1vyav7NU+WRC2J6tsPd1v3cALoAAAAAAAAAAAAAAAAAAAAAAAAAAZSh4OdPtVyVrqV/ShltRhfXEYxy23upPhxbPTxBtv7zqX6hdfuacAYjXvBz9qt507HVbudbmyhGvd3FSnKcJRko1YN4cW1j8OnzHbuWtbWztrS40CpZQpXlK4rVKlW3ks0nvKNvuSblvS4bz3cLPpNsABmtq9P1BVrTWtMtftM7aVVSo70YudOtFRk6Unw5SOFjOMpyWeJpQBh/+B322N2tU1K1uNNo07WVKmo3EadapKcoyk6jpyeKa3UlHLy22WPiDbf3nUv1C6/c04AzHiDbf3nUv1C6/ceINt/edS/ULr9zTgDDbR+DuFzaXFK11O/qVXbz3IzvbicZVEm4qUW8NOWOBf2G1Gn1LCnr1zcRp0HbxqSbf3XjEov/AFKWY46c8C6MDrOxtfSrmOraZZu9tFXlXlZ8ooqFzLGa1unzZS6XuyxxbceLA+LrZfUNvZLXb1uynTw7GDp05ShhqSqXaaeXJpcz+Vf6smi2Z2mlqrnp+p0Fb6hRS5WlnKa81Sg/5qUvM/N0Pj0xY+EfRYc27hdW9TzwqWN7vZ/xBp/4bKfWLe+2+q0Z6Vp1ewVKTf2yqpUaihJYnC3pfeakv68Lz4bA9NP0Sltbe6hqn225pUlXp21N0LirS5R0IfxG9185KpJxXYy28Qbb+86l+oXX7l5pOlWuiUaen2FPcpU4bsV09rb87by2/O2yWBlp+D60qJwnq+otNNNO/uWmn0prJodPsaOmUqdlbJqnTpRpxy84jBJLL7ESAAAAAAAAAAAAAAAAAAAAAAAAAAAAAAARr7UrPTEql9cwpRcsJykopvDf/pN9iZ61rmjbLlK9WMI+ltJfmV+v6DT1+EaM68qTjPeUoKG8m4yjzZNZi8N4ccPtWU6mfg80+o6kp3VZqo22m4NJSllqPN9GF2RQGld3Qi4xdaOZvEecuc8Z5vp4cew7y9LedLlFvJJtZWUpZ3cr8cP8mZeXg7saqaq3EpZy88lbJqTpyjne3M8N7Mcvm4SWEStU2PpavVnXuLhqMpwmkowbTUd2X3k8cEnGSw4tyw+IFraazp1/LkrS9p1JYziM4t49JNM7pexttpFSlVtJ4jB7z5sE5SVJU49CXDDk3+ODRAAAAPO4uKVpGVe4qKEIxcpSk0lGK6W36D0Imr6dDV6FWwqzcY1KUoNrGUmulZA7T1Oyq0/tlO6g6PHnqS3Vh4eX+D4dp7UK9K5iqtCopxaymmmmvwZl/wDl5avpv6uMuTSVJJzzcPK5vBLl58Owtdntm6GzqnC3qynvyT4xpxxhYXCKScvS3xfDL4AW4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77788" y="-784225"/>
            <a:ext cx="27813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20490" name="Picture 10" descr="Image of an open circuit, including a battery wired to a lightbulb and an open switch (represented by two disconnected dots).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962400"/>
            <a:ext cx="22637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Closed Circuit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806575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closed circuit is a complete path for the flow of electricity.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switch is closed , so the flow of electricity is not interrupted.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sp>
        <p:nvSpPr>
          <p:cNvPr id="22531" name="AutoShape 2" descr="data:image/jpg;base64,/9j/4AAQSkZJRgABAQAAAQABAAD/2wCEAAkGBg0NDxIPERMNEA4QERUPDg0PEhAWEQwQGBYVFhURFx4XHSoqGBkjGRYSIDssLykpLDg4Fh8xQTwqNigrLCkBCQoKDQwOGg8OGS8iHh8xNTUtLi01NTU0NTU1NSk1NTA1NDM1LTU0NTU0KTUqNTU1NSo2NTUwNTItMiwrNSkzKf/AABEIAGwAhgMBIgACEQEDEQH/xAAbAAEAAgMBAQAAAAAAAAAAAAAABAUBBgcDAv/EAD4QAAEDAgEFDAgFBQEAAAAAAAEAAgMEESEFBhITMQcVM0FRU2R0k5TR0xQWNGGBsbK0JTJScZEjQnKhwSL/xAAaAQEAAwADAAAAAAAAAAAAAAAAAgUGAQME/8QALxEAAgECAwQHCQAAAAAAAAAAAAECAwQFETESIUGxBjJhcXKh0RQzNEJigbLB8P/aAAwDAQACEQMRAD8A7iiIgCKJNlWmjcWvlgY4bWukYHD4Er438o+fpu1j8UBORQd/KPn6btY/FDl2jAvr6awxJMseA5dqAnItYzd3SMk5S1monaNUQHib+mSDezm6drg2K9s4c/smZNhE00zC0vEbWwkSPc4gnY07LAoDYUVVQZ00FREyaOeAxysD2Fz2NOiRcXDjcFe+/lHz9N2sfigJyKDv5R8/TdrH4pv5R8/TdrH4oCci84J2SNDmOa9p2OaQWm2BsR716IAiIgCIiAIixdAa5kHJlPK6sdJFC93p0o0nxsJtos4yFbbxUfMU3ZReCrc1aqN7qwNcxx9NlcQ1wJALY7HDiWwICDvFR8xTdlF4LByFR8xTdjF4KeiA13Im59kmg1mopoW612m/TGnsvYDTvogXOA5V65azHyZXRamamgMekHDQaGOa4cYcyxHGPir1EBWU+bdBExsbKemDGNDGN1UZ0WgWAxC9d4qPmKbsovBTkQEHeKj5im7KLwWDkKj5im7GLwU9YKApM0GNbDM1oDWitrAGtAAA9Ik5FeKkzT4Kbr1Z9zIrtAEREAREQGkbrlfUw0DNRK+B8tQ2J0kZIdoFryW3BBGIGwgrkzMoOLQ2ampql1mh00lXlHWPIx0nab3g3N7i1sbWXVN2L2KHrbPokXJVX3VedOaUXw9TXYJhltd2zlVW9Se/7RLTKGcrqjQMlLDLqtIxCWrmtHdoaQNVEw2wGF7YDDAK4yOzKVDlajie9tPG6UQyUlPUVksT2kHbr5HAHAbAFqbti6Hl4fjtH1ofJyW9adRNt6ZcyOK4dbWjgqcesp658I5r+3nUgsoisDJhERAEREAWCsrBQFLmnwU3Xqz7mRXapM1OCm69WfcyK7QBERAEREBoe7F7FD1tn0SLkq61uxexQ9bZ9Ei5Kqi+94u71N/0Y+Fl4nyiYdsXRs4B+O0fWh8nLnLthXSM4x+O0XWR8ipWeku+PMh0h69Lw1PxOnoiK1MGEREAREQBYKyomV45XU8zYSRM6J4iIIBEhaQ03OzGyAo83Ms0sTZo3zQtea6sGiXtuCaiWwOOF/erKqym992RaTcOHc3Bt/0g/mP74fvsWtZLr4W4gTNa1pjDNTOXRuaQ1zDotOLSC02viFeRSNeA5pDgdjmm4KzmKYlXoTdKnHL6vTh2cTuhBPez4MBOJkqL/q1rgR8Bh/pS6GvkEgik/wDQc0mKS1iSPzMdxE2xBwvY4YXPjdGsOugwF9Nz/eGCKRpd/L2j4qrw28ufaIrack3vzeZOcVkXiLCLbnmNE3YvYoets+iRclXf85s2oMpwaiUyNAcJGSRkB8bxcBwuCDgSMQdq0Co3G6kcHVwu5BJTvaf5ZIfkq+6t51JJxNXgmLW1nRlTrZpt56Z8Ev0c+dsK6VnKPxyh6yPpKpsnbltZUGUekUrBFM6Bx1cziS0NN7aQ5eXiW65NzCkFTHV1lXLVzQu04gI2RRtdYi5AJJtflAS3oThmpLXLyOcXxK1uXB0pZ7KmtH8yyWvmbiEWAsqwMmEREAREQBYKysFAUuanBTderPuZFMqckMe7WNLopeN7P7/8gcHfP3qHmnwU3Xqz7mRXahOEZrZms0E8ip9HrBhalef1nWNv77WPz/lSaHJ+rc6R7tOV+BfYANaNjGjibx7f+WmouqFvThLaWva2+Zy2wiIvQcBEWCgKXNnbWdel+liu1quTctQ0klUyUVDXOq5JG6NNVPBYQyxBZGQdnKp/rhR9K7nXeUgLtFSeuFH0rudd5SeuFH0rudd5SAu0VJ64UfSu513lJ64UfSu513lIC7RUnrhR9K7nXeUnrhR9K7nXeUgLtYKpfXCj6V3Ou8pDnhR9K7nXeUgGafBTderPuZFdqjzQJMEj7PaJKuqkZpsexxY6eRzXaLwCLgjiV4gCIiAIiIAiIgCIiAIiIAiIgCIiAIiIAiIgCIiAIiID/9k="/>
          <p:cNvSpPr>
            <a:spLocks noChangeAspect="1" noChangeArrowheads="1"/>
          </p:cNvSpPr>
          <p:nvPr/>
        </p:nvSpPr>
        <p:spPr bwMode="auto">
          <a:xfrm>
            <a:off x="77788" y="-487363"/>
            <a:ext cx="1276350" cy="102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2532" name="AutoShape 4" descr="data:image/jpg;base64,/9j/4AAQSkZJRgABAQAAAQABAAD/2wCEAAkGBg0NDxIPERMNEA4QERUPDg0PEhAWEQwQGBYVFhURFx4XHSoqGBkjGRYSIDssLykpLDg4Fh8xQTwqNigrLCkBCQoKDQwOGg8OGS8iHh8xNTUtLi01NTU0NTU1NSk1NTA1NDM1LTU0NTU0KTUqNTU1NSo2NTUwNTItMiwrNSkzKf/AABEIAGwAhgMBIgACEQEDEQH/xAAbAAEAAgMBAQAAAAAAAAAAAAAABAUBBgcDAv/EAD4QAAEDAgEFDAgFBQEAAAAAAAEAAgMEESEFBhITMQcVM0FRU2R0k5TR0xQWNGGBsbK0JTJScZEjQnKhwSL/xAAaAQEAAwADAAAAAAAAAAAAAAAAAgUGAQME/8QALxEAAgECAwQHCQAAAAAAAAAAAAECAwQFETESIUGxBjJhcXKh0RQzNEJigbLB8P/aAAwDAQACEQMRAD8A7iiIgCKJNlWmjcWvlgY4bWukYHD4Er438o+fpu1j8UBORQd/KPn6btY/FDl2jAvr6awxJMseA5dqAnItYzd3SMk5S1monaNUQHib+mSDezm6drg2K9s4c/smZNhE00zC0vEbWwkSPc4gnY07LAoDYUVVQZ00FREyaOeAxysD2Fz2NOiRcXDjcFe+/lHz9N2sfigJyKDv5R8/TdrH4pv5R8/TdrH4oCci84J2SNDmOa9p2OaQWm2BsR716IAiIgCIiAIixdAa5kHJlPK6sdJFC93p0o0nxsJtos4yFbbxUfMU3ZReCrc1aqN7qwNcxx9NlcQ1wJALY7HDiWwICDvFR8xTdlF4LByFR8xTdjF4KeiA13Im59kmg1mopoW612m/TGnsvYDTvogXOA5V65azHyZXRamamgMekHDQaGOa4cYcyxHGPir1EBWU+bdBExsbKemDGNDGN1UZ0WgWAxC9d4qPmKbsovBTkQEHeKj5im7KLwWDkKj5im7GLwU9YKApM0GNbDM1oDWitrAGtAAA9Ik5FeKkzT4Kbr1Z9zIrtAEREAREQGkbrlfUw0DNRK+B8tQ2J0kZIdoFryW3BBGIGwgrkzMoOLQ2ampql1mh00lXlHWPIx0nab3g3N7i1sbWXVN2L2KHrbPokXJVX3VedOaUXw9TXYJhltd2zlVW9Se/7RLTKGcrqjQMlLDLqtIxCWrmtHdoaQNVEw2wGF7YDDAK4yOzKVDlajie9tPG6UQyUlPUVksT2kHbr5HAHAbAFqbti6Hl4fjtH1ofJyW9adRNt6ZcyOK4dbWjgqcesp658I5r+3nUgsoisDJhERAEREAWCsrBQFLmnwU3Xqz7mRXapM1OCm69WfcyK7QBERAEREBoe7F7FD1tn0SLkq61uxexQ9bZ9Ei5Kqi+94u71N/0Y+Fl4nyiYdsXRs4B+O0fWh8nLnLthXSM4x+O0XWR8ipWeku+PMh0h69Lw1PxOnoiK1MGEREAREQBYKyomV45XU8zYSRM6J4iIIBEhaQ03OzGyAo83Ms0sTZo3zQtea6sGiXtuCaiWwOOF/erKqym992RaTcOHc3Bt/0g/mP74fvsWtZLr4W4gTNa1pjDNTOXRuaQ1zDotOLSC02viFeRSNeA5pDgdjmm4KzmKYlXoTdKnHL6vTh2cTuhBPez4MBOJkqL/q1rgR8Bh/pS6GvkEgik/wDQc0mKS1iSPzMdxE2xBwvY4YXPjdGsOugwF9Nz/eGCKRpd/L2j4qrw28ufaIrack3vzeZOcVkXiLCLbnmNE3YvYoets+iRclXf85s2oMpwaiUyNAcJGSRkB8bxcBwuCDgSMQdq0Co3G6kcHVwu5BJTvaf5ZIfkq+6t51JJxNXgmLW1nRlTrZpt56Z8Ev0c+dsK6VnKPxyh6yPpKpsnbltZUGUekUrBFM6Bx1cziS0NN7aQ5eXiW65NzCkFTHV1lXLVzQu04gI2RRtdYi5AJJtflAS3oThmpLXLyOcXxK1uXB0pZ7KmtH8yyWvmbiEWAsqwMmEREAREQBYKysFAUuanBTderPuZFMqckMe7WNLopeN7P7/8gcHfP3qHmnwU3Xqz7mRXahOEZrZms0E8ip9HrBhalef1nWNv77WPz/lSaHJ+rc6R7tOV+BfYANaNjGjibx7f+WmouqFvThLaWva2+Zy2wiIvQcBEWCgKXNnbWdel+liu1quTctQ0klUyUVDXOq5JG6NNVPBYQyxBZGQdnKp/rhR9K7nXeUgLtFSeuFH0rudd5SeuFH0rudd5SAu0VJ64UfSu513lJ64UfSu513lIC7RUnrhR9K7nXeUnrhR9K7nXeUgLtYKpfXCj6V3Ou8pDnhR9K7nXeUgGafBTderPuZFdqjzQJMEj7PaJKuqkZpsexxY6eRzXaLwCLgjiV4gCIiAIiIAiIgCIiAIiIAiIgCIiAIiIAiIgCIiAIiID/9k="/>
          <p:cNvSpPr>
            <a:spLocks noChangeAspect="1" noChangeArrowheads="1"/>
          </p:cNvSpPr>
          <p:nvPr/>
        </p:nvSpPr>
        <p:spPr bwMode="auto">
          <a:xfrm>
            <a:off x="77788" y="-487363"/>
            <a:ext cx="1276350" cy="102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21510" name="Picture 6" descr="http://198.185.178.75/iss/electricity/pages/images/a/a12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05200"/>
            <a:ext cx="32004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http://t0.gstatic.com/images?q=tbn:ANd9GcSQHzLGQAYNTdBUj7tesYC4yTDtAOktHUkpqLih5BtpEBc_uXaN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657600"/>
            <a:ext cx="35814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186</TotalTime>
  <Words>360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Parts of an Electrical Circuit</vt:lpstr>
      <vt:lpstr>Parts of an Electrical Circuit</vt:lpstr>
      <vt:lpstr>Electrical Source</vt:lpstr>
      <vt:lpstr>Output Device</vt:lpstr>
      <vt:lpstr>Connectors</vt:lpstr>
      <vt:lpstr>Simple Circuit</vt:lpstr>
      <vt:lpstr>Open  Circuit</vt:lpstr>
      <vt:lpstr>Closed Circuit</vt:lpstr>
      <vt:lpstr>PowerPoint Presentation</vt:lpstr>
      <vt:lpstr>PowerPoint Presentation</vt:lpstr>
      <vt:lpstr>Conductors</vt:lpstr>
      <vt:lpstr>Insulators</vt:lpstr>
      <vt:lpstr>Series Circuit</vt:lpstr>
      <vt:lpstr>Parallel Circuits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 Alred</dc:creator>
  <cp:lastModifiedBy>Sheila Dunphy</cp:lastModifiedBy>
  <cp:revision>15</cp:revision>
  <dcterms:created xsi:type="dcterms:W3CDTF">2011-03-13T02:24:40Z</dcterms:created>
  <dcterms:modified xsi:type="dcterms:W3CDTF">2016-04-14T00:25:25Z</dcterms:modified>
</cp:coreProperties>
</file>