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sldIdLst>
    <p:sldId id="256" r:id="rId4"/>
    <p:sldId id="260" r:id="rId5"/>
    <p:sldId id="261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3272C9-798A-4944-963A-B518D7EC47F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BEEA05-C818-4255-BA11-D83682929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natureimages.com/Trout-Lake-Photo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Ecological Succession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replacement of one type of community by another at a single place over a period of time.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PS Arthur Fire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001000" cy="3038475"/>
          </a:xfrm>
          <a:prstGeom prst="rect">
            <a:avLst/>
          </a:prstGeom>
          <a:noFill/>
        </p:spPr>
      </p:pic>
      <p:pic>
        <p:nvPicPr>
          <p:cNvPr id="1030" name="Picture 6" descr="http://www.thefurtrapper.com/images/Yellowstone%20Lewis%20Lake%20R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8153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thefurtrapper.com/images/Buffalo%20Burn%20Ar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962400" cy="5257800"/>
          </a:xfrm>
          <a:prstGeom prst="rect">
            <a:avLst/>
          </a:prstGeom>
          <a:noFill/>
        </p:spPr>
      </p:pic>
      <p:pic>
        <p:nvPicPr>
          <p:cNvPr id="43012" name="Picture 4" descr="Trout Lake Photo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52400"/>
            <a:ext cx="3886200" cy="525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19050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One</a:t>
            </a:r>
            <a:r>
              <a:rPr lang="en-US" sz="2800" dirty="0" smtClean="0"/>
              <a:t> </a:t>
            </a:r>
            <a:r>
              <a:rPr lang="en-US" sz="2800" b="1" dirty="0" smtClean="0"/>
              <a:t>year</a:t>
            </a:r>
            <a:r>
              <a:rPr lang="en-US" sz="2800" dirty="0" smtClean="0"/>
              <a:t> </a:t>
            </a:r>
            <a:r>
              <a:rPr lang="en-US" sz="2800" b="1" dirty="0" smtClean="0"/>
              <a:t>later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5867400"/>
            <a:ext cx="105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with NO soil</a:t>
            </a:r>
          </a:p>
          <a:p>
            <a:r>
              <a:rPr lang="en-US" dirty="0" smtClean="0"/>
              <a:t>Land without plants or animals</a:t>
            </a:r>
          </a:p>
          <a:p>
            <a:r>
              <a:rPr lang="en-US" dirty="0" smtClean="0"/>
              <a:t>Usually formed by a volcano</a:t>
            </a:r>
          </a:p>
          <a:p>
            <a:r>
              <a:rPr lang="en-US" dirty="0" smtClean="0"/>
              <a:t>Pioneer Species are the first plant life usually in the form of Lichens.</a:t>
            </a:r>
          </a:p>
          <a:p>
            <a:r>
              <a:rPr lang="en-US" dirty="0" smtClean="0"/>
              <a:t>Soil is formed by the decomposer of lichens and erosion of the rock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hundreds of years, the soil may be deep and stable enough to support a forest.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that has been there, but the living organisms have been destroyed.</a:t>
            </a:r>
          </a:p>
          <a:p>
            <a:r>
              <a:rPr lang="en-US" dirty="0" smtClean="0"/>
              <a:t>Soil is present and seeds are in the soil</a:t>
            </a:r>
          </a:p>
          <a:p>
            <a:r>
              <a:rPr lang="en-US" dirty="0" smtClean="0"/>
              <a:t>Secondary succession usually occurs when land is destroyed by fire or humans removing a building or clearing.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grown community of plants and animals</a:t>
            </a:r>
          </a:p>
          <a:p>
            <a:r>
              <a:rPr lang="en-US" dirty="0" smtClean="0"/>
              <a:t>Whatever organisms are there will stay there until they die or something destroys them.</a:t>
            </a:r>
          </a:p>
          <a:p>
            <a:r>
              <a:rPr lang="en-US" dirty="0" smtClean="0"/>
              <a:t>Disturbances are caused by: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Fire, Humans, Avalanches, or Volcanoes.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Mature</a:t>
            </a:r>
            <a:r>
              <a:rPr lang="en-US" dirty="0" smtClean="0"/>
              <a:t> </a:t>
            </a:r>
            <a:r>
              <a:rPr lang="en-US" dirty="0" smtClean="0"/>
              <a:t>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159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Apex</vt:lpstr>
      <vt:lpstr>Flow</vt:lpstr>
      <vt:lpstr>Concourse</vt:lpstr>
      <vt:lpstr>Ecological Succession</vt:lpstr>
      <vt:lpstr>Slide 2</vt:lpstr>
      <vt:lpstr>Slide 3</vt:lpstr>
      <vt:lpstr>Primary Succession </vt:lpstr>
      <vt:lpstr>Secondary Succession</vt:lpstr>
      <vt:lpstr>Mature Community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Succession</dc:title>
  <dc:creator>mcclainm</dc:creator>
  <cp:lastModifiedBy>Administratr</cp:lastModifiedBy>
  <cp:revision>63</cp:revision>
  <dcterms:created xsi:type="dcterms:W3CDTF">2009-10-22T12:58:32Z</dcterms:created>
  <dcterms:modified xsi:type="dcterms:W3CDTF">2010-09-16T21:33:56Z</dcterms:modified>
</cp:coreProperties>
</file>