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C7B30E-B002-4C79-93CB-60452388AC8D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58C6E58-C140-4CAC-8B98-F5B757DE7C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733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 a food web, arrows point in just one direction because they </a:t>
            </a:r>
            <a:r>
              <a:rPr lang="en-US" dirty="0" smtClean="0"/>
              <a:t>show</a:t>
            </a:r>
            <a:r>
              <a:rPr lang="en-US" dirty="0"/>
              <a:t> </a:t>
            </a:r>
            <a:r>
              <a:rPr lang="en-US" dirty="0" smtClean="0"/>
              <a:t>how </a:t>
            </a:r>
            <a:r>
              <a:rPr lang="en-US" dirty="0"/>
              <a:t>energy goes to the animal that is eating.</a:t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7960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57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one species disappears, the other species in the </a:t>
            </a:r>
            <a:r>
              <a:rPr lang="en-US" dirty="0" smtClean="0"/>
              <a:t>ecosystem are </a:t>
            </a:r>
            <a:r>
              <a:rPr lang="en-US" dirty="0"/>
              <a:t>thrown out of balance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96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76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diagram with arrows showing energy flow from grass, to a rabbit, to a fox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food chain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41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81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</a:t>
            </a:r>
            <a:r>
              <a:rPr lang="en-US" dirty="0"/>
              <a:t>flooding </a:t>
            </a:r>
            <a:r>
              <a:rPr lang="en-US" dirty="0" smtClean="0"/>
              <a:t>an </a:t>
            </a:r>
            <a:r>
              <a:rPr lang="en-US" dirty="0"/>
              <a:t>area</a:t>
            </a:r>
            <a:r>
              <a:rPr lang="en-US" dirty="0" smtClean="0"/>
              <a:t> </a:t>
            </a:r>
            <a:r>
              <a:rPr lang="en-US" dirty="0"/>
              <a:t>is an example of an abiotic element changing an </a:t>
            </a:r>
            <a:r>
              <a:rPr lang="en-US" dirty="0" smtClean="0"/>
              <a:t>area.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2305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635" y="371544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Omnivore is an </a:t>
            </a:r>
            <a:r>
              <a:rPr lang="en-US" dirty="0"/>
              <a:t>animal that eats many foods, including fish and </a:t>
            </a:r>
            <a:r>
              <a:rPr lang="en-US" dirty="0" smtClean="0"/>
              <a:t>berries.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9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733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 pyramid is a triangular </a:t>
            </a:r>
            <a:r>
              <a:rPr lang="en-US" dirty="0"/>
              <a:t>diagram that shows how energy is lost as animals eat other living </a:t>
            </a:r>
            <a:r>
              <a:rPr lang="en-US" dirty="0" smtClean="0"/>
              <a:t>things.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2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57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Parasitism is symbiosis </a:t>
            </a:r>
            <a:r>
              <a:rPr lang="en-US" dirty="0"/>
              <a:t>in which one organism hurts another to benefit </a:t>
            </a:r>
            <a:r>
              <a:rPr lang="en-US" dirty="0" smtClean="0"/>
              <a:t>itself.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09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657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Biosphere is the </a:t>
            </a:r>
            <a:r>
              <a:rPr lang="en-US" dirty="0"/>
              <a:t>depths of the oceans to the heights of the </a:t>
            </a:r>
            <a:r>
              <a:rPr lang="en-US" dirty="0" smtClean="0"/>
              <a:t>air.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69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114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Ecosystem is the </a:t>
            </a:r>
            <a:r>
              <a:rPr lang="en-US" dirty="0"/>
              <a:t>level of environmental organization in which biotic and abiotic parts of the environment are all considered </a:t>
            </a:r>
            <a:r>
              <a:rPr lang="en-US" dirty="0" smtClean="0"/>
              <a:t>together.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12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733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Mutualism is symbiosis </a:t>
            </a:r>
            <a:r>
              <a:rPr lang="en-US" dirty="0"/>
              <a:t>in which one organism gives the other food and receives </a:t>
            </a:r>
            <a:r>
              <a:rPr lang="en-US" dirty="0" smtClean="0"/>
              <a:t>protection.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2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05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	Limiting factors determine an area’s carrying capacity </a:t>
            </a:r>
            <a:r>
              <a:rPr lang="en-US" dirty="0" smtClean="0"/>
              <a:t>because animals need resources to survive.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79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124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Prey is the </a:t>
            </a:r>
            <a:r>
              <a:rPr lang="en-US" dirty="0"/>
              <a:t>term used to describe a sparrow that has been caught by an </a:t>
            </a:r>
            <a:r>
              <a:rPr lang="en-US" dirty="0" smtClean="0"/>
              <a:t>eagle.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01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Ecology is the </a:t>
            </a:r>
            <a:r>
              <a:rPr lang="en-US" dirty="0"/>
              <a:t>study of how living organisms and nonliving factors in the environment </a:t>
            </a:r>
            <a:r>
              <a:rPr lang="en-US" dirty="0" smtClean="0"/>
              <a:t>interact.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80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48" y="807578"/>
            <a:ext cx="7624452" cy="528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479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3434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Read and study your notes at least 7 times before the test tomorrow.</a:t>
            </a:r>
            <a:endParaRPr lang="en-US" b="1" dirty="0"/>
          </a:p>
        </p:txBody>
      </p:sp>
      <p:pic>
        <p:nvPicPr>
          <p:cNvPr id="3074" name="Picture 2" descr="C:\Users\Joy\AppData\Local\Microsoft\Windows\Temporary Internet Files\Content.IE5\O5Q012B1\MC90015695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6553200" cy="252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02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Mutualism is a </a:t>
            </a:r>
            <a:r>
              <a:rPr lang="en-US" dirty="0"/>
              <a:t>type of </a:t>
            </a:r>
            <a:r>
              <a:rPr lang="en-US" dirty="0" smtClean="0"/>
              <a:t>symbiosis where </a:t>
            </a:r>
            <a:r>
              <a:rPr lang="en-US" dirty="0"/>
              <a:t>organisms help each </a:t>
            </a:r>
            <a:r>
              <a:rPr lang="en-US" dirty="0" smtClean="0"/>
              <a:t>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124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 consist of the </a:t>
            </a:r>
            <a:r>
              <a:rPr lang="en-US" dirty="0"/>
              <a:t>egrets, herons, marsh crabs, and </a:t>
            </a:r>
            <a:r>
              <a:rPr lang="en-US" dirty="0" err="1"/>
              <a:t>cordgrass</a:t>
            </a:r>
            <a:r>
              <a:rPr lang="en-US" dirty="0"/>
              <a:t>, but not the water or rocks in a salt </a:t>
            </a:r>
            <a:r>
              <a:rPr lang="en-US" dirty="0" smtClean="0"/>
              <a:t>marsh.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95355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537" y="4419600"/>
            <a:ext cx="9774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33455"/>
            <a:ext cx="162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15906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7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86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Competition is when two </a:t>
            </a:r>
            <a:r>
              <a:rPr lang="en-US" dirty="0"/>
              <a:t>members of the same species fight over who gets a certain </a:t>
            </a:r>
            <a:r>
              <a:rPr lang="en-US" dirty="0" smtClean="0"/>
              <a:t>food or members </a:t>
            </a:r>
            <a:r>
              <a:rPr lang="en-US" dirty="0"/>
              <a:t>of different species try to take over a certain nesting area. </a:t>
            </a:r>
          </a:p>
        </p:txBody>
      </p:sp>
    </p:spTree>
    <p:extLst>
      <p:ext uri="{BB962C8B-B14F-4D97-AF65-F5344CB8AC3E}">
        <p14:creationId xmlns:p14="http://schemas.microsoft.com/office/powerpoint/2010/main" val="39587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Population </a:t>
            </a:r>
            <a:r>
              <a:rPr lang="en-US" dirty="0"/>
              <a:t>is the lowest level of environmental organization that three male egrets would all belong in </a:t>
            </a:r>
            <a:r>
              <a:rPr lang="en-US" dirty="0" smtClean="0"/>
              <a:t>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Ecosystem includes the </a:t>
            </a:r>
            <a:r>
              <a:rPr lang="en-US" dirty="0"/>
              <a:t>way temperature, water quality, and minerals affect the animals in a salt </a:t>
            </a:r>
            <a:r>
              <a:rPr lang="en-US" dirty="0" smtClean="0"/>
              <a:t>marsh.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Rocks, temperature, and water are </a:t>
            </a:r>
            <a:r>
              <a:rPr lang="en-US" dirty="0" smtClean="0"/>
              <a:t>all abiotic.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1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124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/>
              <a:t>community</a:t>
            </a:r>
            <a:r>
              <a:rPr lang="en-US" dirty="0" smtClean="0"/>
              <a:t> contains several </a:t>
            </a:r>
            <a:r>
              <a:rPr lang="en-US" dirty="0"/>
              <a:t>different populations living </a:t>
            </a:r>
            <a:r>
              <a:rPr lang="en-US" dirty="0" smtClean="0"/>
              <a:t>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76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348</Words>
  <Application>Microsoft Office PowerPoint</Application>
  <PresentationFormat>On-screen Show (4:3)</PresentationFormat>
  <Paragraphs>22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Chapter 2 Test Review</vt:lpstr>
      <vt:lpstr> Limiting factors determine an area’s carrying capacity because animals need resources to survive.  </vt:lpstr>
      <vt:lpstr>Mutualism is a type of symbiosis where organisms help each other.</vt:lpstr>
      <vt:lpstr>Community consist of the egrets, herons, marsh crabs, and cordgrass, but not the water or rocks in a salt marsh.</vt:lpstr>
      <vt:lpstr>Competition is when two members of the same species fight over who gets a certain food or members of different species try to take over a certain nesting area. </vt:lpstr>
      <vt:lpstr>Population is the lowest level of environmental organization that three male egrets would all belong in together.</vt:lpstr>
      <vt:lpstr>Ecosystem includes the way temperature, water quality, and minerals affect the animals in a salt marsh.</vt:lpstr>
      <vt:lpstr>Rocks, temperature, and water are all abiotic.</vt:lpstr>
      <vt:lpstr>A community contains several different populations living together.</vt:lpstr>
      <vt:lpstr>In a food web, arrows point in just one direction because they show how energy goes to the animal that is eating.  </vt:lpstr>
      <vt:lpstr>After one species disappears, the other species in the ecosystem are thrown out of balance.</vt:lpstr>
      <vt:lpstr>A diagram with arrows showing energy flow from grass, to a rabbit, to a fox is a food chain.</vt:lpstr>
      <vt:lpstr>Water flooding an area is an example of an abiotic element changing an area.  </vt:lpstr>
      <vt:lpstr>Omnivore is an animal that eats many foods, including fish and berries. </vt:lpstr>
      <vt:lpstr>Energy pyramid is a triangular diagram that shows how energy is lost as animals eat other living things. </vt:lpstr>
      <vt:lpstr>Parasitism is symbiosis in which one organism hurts another to benefit itself. </vt:lpstr>
      <vt:lpstr>Biosphere is the depths of the oceans to the heights of the air. </vt:lpstr>
      <vt:lpstr>Ecosystem is the level of environmental organization in which biotic and abiotic parts of the environment are all considered together. </vt:lpstr>
      <vt:lpstr>Mutualism is symbiosis in which one organism gives the other food and receives protection. </vt:lpstr>
      <vt:lpstr>Prey is the term used to describe a sparrow that has been caught by an eagle.</vt:lpstr>
      <vt:lpstr>Ecology is the study of how living organisms and nonliving factors in the environment interact. </vt:lpstr>
      <vt:lpstr>PowerPoint Presentation</vt:lpstr>
      <vt:lpstr>Read and study your notes at least 7 times before the test tomorrow.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Test Review</dc:title>
  <dc:creator>Joy</dc:creator>
  <cp:lastModifiedBy>Joy</cp:lastModifiedBy>
  <cp:revision>23</cp:revision>
  <dcterms:created xsi:type="dcterms:W3CDTF">2014-09-25T01:01:05Z</dcterms:created>
  <dcterms:modified xsi:type="dcterms:W3CDTF">2014-09-25T01:40:30Z</dcterms:modified>
</cp:coreProperties>
</file>