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8" r:id="rId2"/>
    <p:sldId id="257" r:id="rId3"/>
    <p:sldId id="269" r:id="rId4"/>
    <p:sldId id="261" r:id="rId5"/>
    <p:sldId id="262" r:id="rId6"/>
    <p:sldId id="259" r:id="rId7"/>
    <p:sldId id="260" r:id="rId8"/>
    <p:sldId id="258" r:id="rId9"/>
    <p:sldId id="271" r:id="rId10"/>
    <p:sldId id="272" r:id="rId11"/>
    <p:sldId id="265" r:id="rId12"/>
    <p:sldId id="263" r:id="rId13"/>
    <p:sldId id="264" r:id="rId14"/>
    <p:sldId id="266" r:id="rId15"/>
    <p:sldId id="270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2E02-135F-4A9C-A114-6848FB6E27C6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421DF-B078-4516-A6FD-C1BBA3CD2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1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054D-C44D-4288-BBC1-C59A9DE5409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1613C-70CA-4755-8EA2-7912AEEFC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Biomes -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Large geographic areas that have 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</a:rPr>
              <a:t>similar climates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</a:rPr>
              <a:t>ecosystems</a:t>
            </a:r>
            <a:br>
              <a:rPr lang="en-US" u="sng" dirty="0">
                <a:solidFill>
                  <a:schemeClr val="tx2">
                    <a:lumMod val="75000"/>
                  </a:schemeClr>
                </a:solidFill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Abiotic- </a:t>
            </a:r>
            <a:r>
              <a:rPr lang="en-US" dirty="0" smtClean="0"/>
              <a:t>Non-living:  water</a:t>
            </a:r>
            <a:r>
              <a:rPr lang="en-US" dirty="0" smtClean="0"/>
              <a:t>, temperature, sunlight, soil, rock</a:t>
            </a:r>
          </a:p>
          <a:p>
            <a:r>
              <a:rPr lang="en-US" dirty="0" smtClean="0"/>
              <a:t>Biotic- living organisms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Lakes and </a:t>
            </a:r>
            <a:r>
              <a:rPr lang="en-US" dirty="0" smtClean="0"/>
              <a:t>Ponds - Freshwater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low place that fills with water over time or water from an overflowing stream.</a:t>
            </a:r>
          </a:p>
          <a:p>
            <a:r>
              <a:rPr lang="en-US" dirty="0" smtClean="0"/>
              <a:t>Water hardly moves.</a:t>
            </a:r>
          </a:p>
          <a:p>
            <a:r>
              <a:rPr lang="en-US" dirty="0" smtClean="0"/>
              <a:t>Contains more plant life than flowing water.</a:t>
            </a:r>
          </a:p>
          <a:p>
            <a:r>
              <a:rPr lang="en-US" dirty="0" smtClean="0"/>
              <a:t>Lakes are larger and deeper than ponds.</a:t>
            </a:r>
          </a:p>
          <a:p>
            <a:r>
              <a:rPr lang="en-US" dirty="0" smtClean="0"/>
              <a:t>Pond water is warmed by the sunlight and support plant ( </a:t>
            </a:r>
            <a:r>
              <a:rPr lang="en-US" b="1" dirty="0" smtClean="0"/>
              <a:t>algae and plankton</a:t>
            </a:r>
            <a:r>
              <a:rPr lang="en-US" dirty="0" smtClean="0"/>
              <a:t>) and animal life.</a:t>
            </a:r>
          </a:p>
          <a:p>
            <a:r>
              <a:rPr lang="en-US" dirty="0" smtClean="0"/>
              <a:t>Deeper lakes support life longer.</a:t>
            </a:r>
          </a:p>
        </p:txBody>
      </p:sp>
    </p:spTree>
    <p:extLst>
      <p:ext uri="{BB962C8B-B14F-4D97-AF65-F5344CB8AC3E}">
        <p14:creationId xmlns:p14="http://schemas.microsoft.com/office/powerpoint/2010/main" val="19877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Wetlands (</a:t>
            </a:r>
            <a:r>
              <a:rPr lang="en-US" sz="3600" dirty="0" smtClean="0"/>
              <a:t>swamps</a:t>
            </a:r>
            <a:r>
              <a:rPr lang="en-US" sz="3600" dirty="0"/>
              <a:t>, bogs, and </a:t>
            </a:r>
            <a:r>
              <a:rPr lang="en-US" sz="3600" dirty="0" smtClean="0"/>
              <a:t>fens)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Water- salt water swamps and marshes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fresh water marshes located around 	        creeks, streams, rivers, and lakes</a:t>
            </a:r>
          </a:p>
          <a:p>
            <a:pPr>
              <a:buNone/>
            </a:pPr>
            <a:r>
              <a:rPr lang="en-US" dirty="0" smtClean="0"/>
              <a:t>Soil- mud, </a:t>
            </a:r>
            <a:r>
              <a:rPr lang="en-US" dirty="0"/>
              <a:t>sediment-Very </a:t>
            </a:r>
            <a:r>
              <a:rPr lang="en-US" dirty="0" smtClean="0"/>
              <a:t>fertile</a:t>
            </a:r>
          </a:p>
          <a:p>
            <a:pPr>
              <a:buNone/>
            </a:pPr>
            <a:r>
              <a:rPr lang="en-US" dirty="0" smtClean="0"/>
              <a:t>Plants- </a:t>
            </a:r>
            <a:r>
              <a:rPr lang="en-US" dirty="0" smtClean="0"/>
              <a:t>cord grass, </a:t>
            </a:r>
          </a:p>
          <a:p>
            <a:pPr>
              <a:buNone/>
            </a:pPr>
            <a:r>
              <a:rPr lang="en-US" dirty="0" smtClean="0"/>
              <a:t>Animals- </a:t>
            </a:r>
            <a:r>
              <a:rPr lang="en-US" dirty="0"/>
              <a:t>beavers, muskrats, </a:t>
            </a:r>
            <a:r>
              <a:rPr lang="en-US" dirty="0" smtClean="0"/>
              <a:t>alligators, </a:t>
            </a:r>
            <a:r>
              <a:rPr lang="en-US" dirty="0" smtClean="0"/>
              <a:t>turtles, blue heron, fishes,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2" y="342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Ocean – (Salt Water Ecosystem)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Water- salt</a:t>
            </a:r>
          </a:p>
          <a:p>
            <a:r>
              <a:rPr lang="en-US" dirty="0" smtClean="0"/>
              <a:t>Temperature- varies</a:t>
            </a:r>
          </a:p>
          <a:p>
            <a:r>
              <a:rPr lang="en-US" dirty="0" smtClean="0"/>
              <a:t>Soil- sand</a:t>
            </a:r>
          </a:p>
          <a:p>
            <a:r>
              <a:rPr lang="en-US" dirty="0" smtClean="0"/>
              <a:t>Plants- plankton, seaweed</a:t>
            </a:r>
          </a:p>
          <a:p>
            <a:r>
              <a:rPr lang="en-US" dirty="0" smtClean="0"/>
              <a:t>Animals- sharks, whales, jellyfish, fishes, </a:t>
            </a:r>
            <a:r>
              <a:rPr lang="en-US" dirty="0" smtClean="0"/>
              <a:t>dolphins</a:t>
            </a:r>
          </a:p>
          <a:p>
            <a:r>
              <a:rPr lang="en-US" b="1" dirty="0"/>
              <a:t>Lighted Zone </a:t>
            </a:r>
            <a:r>
              <a:rPr lang="en-US" dirty="0"/>
              <a:t>– upper 200 m, sunlight penetrates the water.  Home of plankton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Dark Zone </a:t>
            </a:r>
            <a:r>
              <a:rPr lang="en-US" dirty="0"/>
              <a:t>– Below 200 m, sunlight does not penetrate this water.  Animals feed or organisms that float down or on each other.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Coral Reef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Water- salt</a:t>
            </a:r>
          </a:p>
          <a:p>
            <a:r>
              <a:rPr lang="en-US" dirty="0" smtClean="0"/>
              <a:t>Temperature- warm</a:t>
            </a:r>
          </a:p>
          <a:p>
            <a:r>
              <a:rPr lang="en-US" dirty="0" smtClean="0"/>
              <a:t>Soil- sand, skeletons of </a:t>
            </a:r>
            <a:r>
              <a:rPr lang="en-US" dirty="0" smtClean="0"/>
              <a:t>coral</a:t>
            </a:r>
          </a:p>
          <a:p>
            <a:r>
              <a:rPr lang="en-US" dirty="0"/>
              <a:t>Formed over long periods of time</a:t>
            </a:r>
            <a:endParaRPr lang="en-US" dirty="0" smtClean="0"/>
          </a:p>
          <a:p>
            <a:r>
              <a:rPr lang="en-US" dirty="0" smtClean="0"/>
              <a:t>Plants- plankton, seaweed</a:t>
            </a:r>
          </a:p>
          <a:p>
            <a:r>
              <a:rPr lang="en-US" dirty="0" smtClean="0"/>
              <a:t>Animals-  clown fish, anemones, fishes, </a:t>
            </a:r>
            <a:r>
              <a:rPr lang="en-US" dirty="0" smtClean="0"/>
              <a:t>coral</a:t>
            </a:r>
          </a:p>
          <a:p>
            <a:r>
              <a:rPr lang="en-US" dirty="0"/>
              <a:t>When coral dies their skeletons remain.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92966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Estuary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AKA - </a:t>
            </a:r>
            <a:r>
              <a:rPr lang="en-US" sz="3600" dirty="0"/>
              <a:t>bays, lagoons, harbors, inlets, </a:t>
            </a:r>
            <a:r>
              <a:rPr lang="en-US" sz="3600" dirty="0" smtClean="0"/>
              <a:t>&amp; </a:t>
            </a:r>
            <a:r>
              <a:rPr lang="en-US" sz="3600" dirty="0"/>
              <a:t>sounds</a:t>
            </a:r>
            <a:r>
              <a:rPr lang="en-US" sz="4000" dirty="0"/>
              <a:t>.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area where a river meets an ocean and contains a mixture of freshwater and salt water.</a:t>
            </a:r>
          </a:p>
          <a:p>
            <a:r>
              <a:rPr lang="en-US" dirty="0" smtClean="0"/>
              <a:t>Temperature- </a:t>
            </a:r>
            <a:r>
              <a:rPr lang="en-US" dirty="0" smtClean="0"/>
              <a:t>varies</a:t>
            </a:r>
          </a:p>
          <a:p>
            <a:r>
              <a:rPr lang="en-US" dirty="0" smtClean="0"/>
              <a:t>Extremely </a:t>
            </a:r>
            <a:r>
              <a:rPr lang="en-US" dirty="0"/>
              <a:t>fertile because the freshwater brings tons of nutrients</a:t>
            </a:r>
            <a:r>
              <a:rPr lang="en-US" dirty="0" smtClean="0"/>
              <a:t>. </a:t>
            </a:r>
            <a:r>
              <a:rPr lang="en-US" dirty="0"/>
              <a:t>Soil- mud, </a:t>
            </a:r>
            <a:r>
              <a:rPr lang="en-US" dirty="0" smtClean="0"/>
              <a:t>sediment</a:t>
            </a:r>
          </a:p>
          <a:p>
            <a:r>
              <a:rPr lang="en-US" dirty="0"/>
              <a:t>algae, salt-tolerant grasses, shrimp, crabs, clams, oysters, snails, worms, and </a:t>
            </a:r>
            <a:r>
              <a:rPr lang="en-US" dirty="0" smtClean="0"/>
              <a:t>fish</a:t>
            </a:r>
          </a:p>
          <a:p>
            <a:r>
              <a:rPr lang="en-US" dirty="0" smtClean="0"/>
              <a:t>Provide </a:t>
            </a:r>
            <a:r>
              <a:rPr lang="en-US" dirty="0"/>
              <a:t>much of the </a:t>
            </a:r>
            <a:r>
              <a:rPr lang="en-US" dirty="0" smtClean="0"/>
              <a:t>seafood eaten by humans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Intertidal Zone – is the portion of the shoreline that is covered with water at high tide and exposed to the air during low tide.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– Less than 10 inches</a:t>
            </a:r>
            <a:endParaRPr lang="en-US" dirty="0" smtClean="0"/>
          </a:p>
          <a:p>
            <a:r>
              <a:rPr lang="en-US" dirty="0" smtClean="0"/>
              <a:t>Temperature- </a:t>
            </a:r>
            <a:r>
              <a:rPr lang="en-US" dirty="0" smtClean="0"/>
              <a:t>cold desert</a:t>
            </a:r>
            <a:endParaRPr lang="en-US" dirty="0" smtClean="0"/>
          </a:p>
          <a:p>
            <a:r>
              <a:rPr lang="en-US" dirty="0" smtClean="0"/>
              <a:t>Soil- permafrost (frozen soil)</a:t>
            </a:r>
          </a:p>
          <a:p>
            <a:r>
              <a:rPr lang="en-US" dirty="0" smtClean="0"/>
              <a:t>Plants- lichens and mosses</a:t>
            </a:r>
          </a:p>
          <a:p>
            <a:r>
              <a:rPr lang="en-US" dirty="0" smtClean="0"/>
              <a:t>Animals-  Arctic fox, bears,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forest of mostly </a:t>
            </a:r>
            <a:r>
              <a:rPr lang="en-US" dirty="0" smtClean="0"/>
              <a:t>evergreen/conifer </a:t>
            </a:r>
            <a:r>
              <a:rPr lang="en-US" dirty="0" smtClean="0"/>
              <a:t>trees.</a:t>
            </a:r>
          </a:p>
          <a:p>
            <a:r>
              <a:rPr lang="en-US" dirty="0" smtClean="0"/>
              <a:t>Short Summers</a:t>
            </a:r>
          </a:p>
          <a:p>
            <a:r>
              <a:rPr lang="en-US" dirty="0" smtClean="0"/>
              <a:t>Precipitation – 35 -100 cm per year</a:t>
            </a:r>
          </a:p>
          <a:p>
            <a:r>
              <a:rPr lang="en-US" dirty="0" smtClean="0"/>
              <a:t>Largest of the 7 Biomes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 Deciduous </a:t>
            </a:r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Water-  adequate, plenty</a:t>
            </a:r>
          </a:p>
          <a:p>
            <a:r>
              <a:rPr lang="en-US" dirty="0" smtClean="0"/>
              <a:t>Temperature- cool seasons, warm seasons</a:t>
            </a:r>
          </a:p>
          <a:p>
            <a:r>
              <a:rPr lang="en-US" dirty="0" smtClean="0"/>
              <a:t>Soil- fertile, good</a:t>
            </a:r>
          </a:p>
          <a:p>
            <a:r>
              <a:rPr lang="en-US" dirty="0" smtClean="0"/>
              <a:t>Plants- </a:t>
            </a:r>
            <a:r>
              <a:rPr lang="en-US" dirty="0" smtClean="0"/>
              <a:t>deciduous(lose their leaves) trees          (oak</a:t>
            </a:r>
            <a:r>
              <a:rPr lang="en-US" dirty="0" smtClean="0"/>
              <a:t>, maple, dogwood)</a:t>
            </a:r>
          </a:p>
          <a:p>
            <a:r>
              <a:rPr lang="en-US" dirty="0" smtClean="0"/>
              <a:t>Animals- insects, coyotes, raccoons, squirrels,</a:t>
            </a:r>
          </a:p>
          <a:p>
            <a:pPr>
              <a:buNone/>
            </a:pPr>
            <a:r>
              <a:rPr lang="en-US" dirty="0"/>
              <a:t>b</a:t>
            </a:r>
            <a:r>
              <a:rPr lang="en-US" dirty="0" smtClean="0"/>
              <a:t>ears, copperhead snakes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Coniferous </a:t>
            </a:r>
            <a:r>
              <a:rPr lang="en-US" dirty="0" smtClean="0"/>
              <a:t>Forest</a:t>
            </a:r>
            <a:br>
              <a:rPr lang="en-US" dirty="0" smtClean="0"/>
            </a:br>
            <a:r>
              <a:rPr lang="en-US" dirty="0" smtClean="0"/>
              <a:t> (Temperate Rain Forest)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Water- adequate, </a:t>
            </a:r>
            <a:r>
              <a:rPr lang="en-US" dirty="0" smtClean="0"/>
              <a:t>plenty  (200- 400cm)</a:t>
            </a:r>
            <a:endParaRPr lang="en-US" dirty="0" smtClean="0"/>
          </a:p>
          <a:p>
            <a:r>
              <a:rPr lang="en-US" dirty="0" smtClean="0"/>
              <a:t>Temperature- cool year round often with snow</a:t>
            </a:r>
          </a:p>
          <a:p>
            <a:r>
              <a:rPr lang="en-US" dirty="0" smtClean="0"/>
              <a:t>Soil- poor, rocky</a:t>
            </a:r>
          </a:p>
          <a:p>
            <a:r>
              <a:rPr lang="en-US" dirty="0" smtClean="0"/>
              <a:t>Plants- conifers( trees that have needles and stay green all year)</a:t>
            </a:r>
          </a:p>
          <a:p>
            <a:r>
              <a:rPr lang="en-US" dirty="0" smtClean="0"/>
              <a:t>Animals-  moose, elk, bears, and </a:t>
            </a:r>
            <a:r>
              <a:rPr lang="en-US" dirty="0" smtClean="0"/>
              <a:t>wolves</a:t>
            </a:r>
          </a:p>
          <a:p>
            <a:r>
              <a:rPr lang="en-US" dirty="0"/>
              <a:t>New Zealand, southern Chile, and Pacific Northwest 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Tropical Rain </a:t>
            </a:r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Water- very </a:t>
            </a:r>
            <a:r>
              <a:rPr lang="en-US" dirty="0" smtClean="0"/>
              <a:t>wet  (200 – 600 cm )</a:t>
            </a:r>
            <a:endParaRPr lang="en-US" dirty="0" smtClean="0"/>
          </a:p>
          <a:p>
            <a:r>
              <a:rPr lang="en-US" dirty="0" smtClean="0"/>
              <a:t>Temperature- always warm</a:t>
            </a:r>
          </a:p>
          <a:p>
            <a:r>
              <a:rPr lang="en-US" dirty="0" smtClean="0"/>
              <a:t>Soil- poor, thin soil</a:t>
            </a:r>
          </a:p>
          <a:p>
            <a:r>
              <a:rPr lang="en-US" dirty="0" smtClean="0"/>
              <a:t>Plants- many plants, trees, vines</a:t>
            </a:r>
          </a:p>
          <a:p>
            <a:r>
              <a:rPr lang="en-US" dirty="0" smtClean="0"/>
              <a:t>Animals- snakes, monkeys, tarantulas, many birds, leaf cutter </a:t>
            </a:r>
            <a:r>
              <a:rPr lang="en-US" dirty="0" smtClean="0"/>
              <a:t>ants</a:t>
            </a:r>
          </a:p>
          <a:p>
            <a:r>
              <a:rPr lang="en-US" dirty="0" smtClean="0"/>
              <a:t>Trees made of 4 zones:  Floor, Understory, canopy, and </a:t>
            </a:r>
            <a:r>
              <a:rPr lang="en-US" dirty="0" err="1" smtClean="0"/>
              <a:t>emergents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Water- very little, </a:t>
            </a:r>
            <a:r>
              <a:rPr lang="en-US" dirty="0" smtClean="0"/>
              <a:t>Less than 10 inches</a:t>
            </a:r>
            <a:endParaRPr lang="en-US" dirty="0" smtClean="0"/>
          </a:p>
          <a:p>
            <a:r>
              <a:rPr lang="en-US" dirty="0" smtClean="0"/>
              <a:t>Temperature- hot in daytime, cold at night</a:t>
            </a:r>
          </a:p>
          <a:p>
            <a:r>
              <a:rPr lang="en-US" dirty="0" smtClean="0"/>
              <a:t>Soil- poor, sand</a:t>
            </a:r>
          </a:p>
          <a:p>
            <a:r>
              <a:rPr lang="en-US" dirty="0" smtClean="0"/>
              <a:t>Plants, cactus, sage brush</a:t>
            </a:r>
          </a:p>
          <a:p>
            <a:r>
              <a:rPr lang="en-US" dirty="0" smtClean="0"/>
              <a:t>Animals- insects, lizards, snakes, jackrabbits, kangaroo mouse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Water- wet season</a:t>
            </a:r>
          </a:p>
          <a:p>
            <a:pPr>
              <a:buNone/>
            </a:pPr>
            <a:r>
              <a:rPr lang="en-US" dirty="0" smtClean="0"/>
              <a:t>                  dry season</a:t>
            </a:r>
          </a:p>
          <a:p>
            <a:r>
              <a:rPr lang="en-US" dirty="0" smtClean="0"/>
              <a:t>Temperature- warm to hot( often with a cold season)</a:t>
            </a:r>
          </a:p>
          <a:p>
            <a:r>
              <a:rPr lang="en-US" dirty="0" smtClean="0"/>
              <a:t>Soil- fertile, good</a:t>
            </a:r>
          </a:p>
          <a:p>
            <a:r>
              <a:rPr lang="en-US" dirty="0" smtClean="0"/>
              <a:t>Plants- grasses, very few trees</a:t>
            </a:r>
          </a:p>
          <a:p>
            <a:r>
              <a:rPr lang="en-US" dirty="0" smtClean="0"/>
              <a:t>Animals- insects, snakes, prairie dogs, wolves, lions, </a:t>
            </a:r>
            <a:r>
              <a:rPr lang="en-US" dirty="0" smtClean="0"/>
              <a:t>zebras</a:t>
            </a:r>
          </a:p>
          <a:p>
            <a:r>
              <a:rPr lang="en-US" dirty="0" smtClean="0"/>
              <a:t>N. Am = </a:t>
            </a:r>
            <a:r>
              <a:rPr lang="en-US" b="1" dirty="0" smtClean="0"/>
              <a:t>Prairie</a:t>
            </a:r>
            <a:r>
              <a:rPr lang="en-US" dirty="0" smtClean="0"/>
              <a:t>, Asia = </a:t>
            </a:r>
            <a:r>
              <a:rPr lang="en-US" b="1" dirty="0" smtClean="0"/>
              <a:t>Steppes</a:t>
            </a:r>
            <a:r>
              <a:rPr lang="en-US" dirty="0" smtClean="0"/>
              <a:t>, Africa = </a:t>
            </a:r>
            <a:r>
              <a:rPr lang="en-US" b="1" dirty="0" smtClean="0"/>
              <a:t>Savannas</a:t>
            </a:r>
            <a:r>
              <a:rPr lang="en-US" dirty="0" smtClean="0"/>
              <a:t>, S. Am = </a:t>
            </a:r>
            <a:r>
              <a:rPr lang="en-US" b="1" dirty="0" smtClean="0"/>
              <a:t>Pampas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Aquatic - Rivers </a:t>
            </a:r>
            <a:r>
              <a:rPr lang="en-US" dirty="0" smtClean="0"/>
              <a:t>and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Flowing </a:t>
            </a:r>
            <a:r>
              <a:rPr lang="en-US" b="1" u="sng" dirty="0" smtClean="0"/>
              <a:t>freshwater </a:t>
            </a:r>
            <a:endParaRPr lang="en-US" b="1" u="sng" dirty="0" smtClean="0"/>
          </a:p>
          <a:p>
            <a:r>
              <a:rPr lang="en-US" dirty="0" smtClean="0"/>
              <a:t>Small </a:t>
            </a:r>
            <a:r>
              <a:rPr lang="en-US" dirty="0" smtClean="0"/>
              <a:t>brooks to large rivers.</a:t>
            </a:r>
          </a:p>
          <a:p>
            <a:r>
              <a:rPr lang="en-US" dirty="0" smtClean="0"/>
              <a:t>The faster the river flows the more oxygen content there is in the water.</a:t>
            </a:r>
          </a:p>
          <a:p>
            <a:r>
              <a:rPr lang="en-US" dirty="0" smtClean="0"/>
              <a:t>Most nutrients are washed into the water </a:t>
            </a:r>
            <a:r>
              <a:rPr lang="en-US" dirty="0" smtClean="0"/>
              <a:t>(silt)</a:t>
            </a:r>
            <a:endParaRPr lang="en-US" dirty="0" smtClean="0"/>
          </a:p>
          <a:p>
            <a:r>
              <a:rPr lang="en-US" dirty="0" smtClean="0"/>
              <a:t>Humans use for recreations:  fishing, swimming, skiing, etc.</a:t>
            </a:r>
          </a:p>
          <a:p>
            <a:r>
              <a:rPr lang="en-US" dirty="0" smtClean="0"/>
              <a:t>Once considered a free place to dump </a:t>
            </a:r>
            <a:r>
              <a:rPr lang="en-US" dirty="0" smtClean="0"/>
              <a:t>sewage</a:t>
            </a:r>
          </a:p>
          <a:p>
            <a:r>
              <a:rPr lang="en-US" dirty="0"/>
              <a:t>Plants- algae, water lilies, cattails</a:t>
            </a:r>
          </a:p>
          <a:p>
            <a:r>
              <a:rPr lang="en-US" dirty="0"/>
              <a:t>Animals- fishes, turtles, snakes, frogs, insects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667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Biomes - Large geographic areas that have similar climates and ecosystems </vt:lpstr>
      <vt:lpstr>Tundra</vt:lpstr>
      <vt:lpstr>Taiga</vt:lpstr>
      <vt:lpstr>Temperate Deciduous Forest</vt:lpstr>
      <vt:lpstr>Coniferous Forest  (Temperate Rain Forest)</vt:lpstr>
      <vt:lpstr> Tropical Rain Forest</vt:lpstr>
      <vt:lpstr>Desert</vt:lpstr>
      <vt:lpstr>Grassland</vt:lpstr>
      <vt:lpstr>Aquatic - Rivers and Streams</vt:lpstr>
      <vt:lpstr>Lakes and Ponds - Freshwater</vt:lpstr>
      <vt:lpstr>Wetlands (swamps, bogs, and fens)</vt:lpstr>
      <vt:lpstr>Ocean – (Salt Water Ecosystem) </vt:lpstr>
      <vt:lpstr>Coral Reef</vt:lpstr>
      <vt:lpstr> Estuary  AKA - bays, lagoons, harbors, inlets, &amp; sounds. </vt:lpstr>
      <vt:lpstr>Seashores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</dc:title>
  <dc:creator>Regina Alred</dc:creator>
  <cp:lastModifiedBy>SHEILA DUNPHY</cp:lastModifiedBy>
  <cp:revision>16</cp:revision>
  <cp:lastPrinted>2014-11-13T05:01:39Z</cp:lastPrinted>
  <dcterms:created xsi:type="dcterms:W3CDTF">2010-10-12T00:33:32Z</dcterms:created>
  <dcterms:modified xsi:type="dcterms:W3CDTF">2014-11-13T05:03:47Z</dcterms:modified>
</cp:coreProperties>
</file>