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3715-C939-4971-BD9A-CEB8C6B8B880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6D6E-EBAA-4F91-BBA1-5126841CF0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3715-C939-4971-BD9A-CEB8C6B8B880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6D6E-EBAA-4F91-BBA1-5126841CF0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3715-C939-4971-BD9A-CEB8C6B8B880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6D6E-EBAA-4F91-BBA1-5126841CF0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3715-C939-4971-BD9A-CEB8C6B8B880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6D6E-EBAA-4F91-BBA1-5126841CF0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3715-C939-4971-BD9A-CEB8C6B8B880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6D6E-EBAA-4F91-BBA1-5126841CF0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3715-C939-4971-BD9A-CEB8C6B8B880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6D6E-EBAA-4F91-BBA1-5126841CF0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3715-C939-4971-BD9A-CEB8C6B8B880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6D6E-EBAA-4F91-BBA1-5126841CF0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3715-C939-4971-BD9A-CEB8C6B8B880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6D6E-EBAA-4F91-BBA1-5126841CF0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3715-C939-4971-BD9A-CEB8C6B8B880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6D6E-EBAA-4F91-BBA1-5126841CF0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3715-C939-4971-BD9A-CEB8C6B8B880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96D6E-EBAA-4F91-BBA1-5126841CF0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B023715-C939-4971-BD9A-CEB8C6B8B880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2796D6E-EBAA-4F91-BBA1-5126841CF0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B023715-C939-4971-BD9A-CEB8C6B8B880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2796D6E-EBAA-4F91-BBA1-5126841CF0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Assistive and Adaptive Technology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Adaptive technologies are a part of assistive technology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ogy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429000"/>
            <a:ext cx="236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Assistive Technology</a:t>
            </a:r>
            <a:endParaRPr lang="en-US" sz="3200" b="1" dirty="0"/>
          </a:p>
        </p:txBody>
      </p:sp>
      <p:sp>
        <p:nvSpPr>
          <p:cNvPr id="6" name="Oval 5"/>
          <p:cNvSpPr/>
          <p:nvPr/>
        </p:nvSpPr>
        <p:spPr>
          <a:xfrm>
            <a:off x="3505200" y="2667000"/>
            <a:ext cx="5105400" cy="266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Adaptive Technology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Assistive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object or system that increases or maintains the capabilities of people with disabilities. </a:t>
            </a:r>
          </a:p>
          <a:p>
            <a:r>
              <a:rPr lang="en-US" dirty="0" smtClean="0"/>
              <a:t>These devices were originally designed for the general public, but can be used by people with disabilities as well.</a:t>
            </a:r>
          </a:p>
          <a:p>
            <a:r>
              <a:rPr lang="en-US" dirty="0" smtClean="0"/>
              <a:t>Examples:  crutches, contact lens, hearing aids, wheel chairs, hand held magnifiers, braces, canes, walkers, calculator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Assistive Devices</a:t>
            </a:r>
            <a:endParaRPr lang="en-US" dirty="0"/>
          </a:p>
        </p:txBody>
      </p:sp>
      <p:pic>
        <p:nvPicPr>
          <p:cNvPr id="1026" name="Picture 2" descr="http://t2.gstatic.com/images?q=tbn:ANd9GcRwf9p9Ra6BNg8vSzPnklgmH5Ineu-7xAtIL-q-5Mpx0rsjiU7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3429000" cy="2880360"/>
          </a:xfrm>
          <a:prstGeom prst="rect">
            <a:avLst/>
          </a:prstGeom>
          <a:noFill/>
        </p:spPr>
      </p:pic>
      <p:pic>
        <p:nvPicPr>
          <p:cNvPr id="1028" name="Picture 4" descr="http://t0.gstatic.com/images?q=tbn:ANd9GcS27vI4_Q9srsZXqQItef-UOXdDMPz_2QCuJORHx8VHifrm9zyjf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828800"/>
            <a:ext cx="2260023" cy="2209800"/>
          </a:xfrm>
          <a:prstGeom prst="rect">
            <a:avLst/>
          </a:prstGeom>
          <a:noFill/>
        </p:spPr>
      </p:pic>
      <p:pic>
        <p:nvPicPr>
          <p:cNvPr id="1030" name="Picture 6" descr="http://t0.gstatic.com/images?q=tbn:ANd9GcSwNoSm2xjxhF5lZQq91dXTgff41BZCCWgM6BLJ4EsgSuKkB6k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4724400"/>
            <a:ext cx="2743200" cy="1810514"/>
          </a:xfrm>
          <a:prstGeom prst="rect">
            <a:avLst/>
          </a:prstGeom>
          <a:noFill/>
        </p:spPr>
      </p:pic>
      <p:sp>
        <p:nvSpPr>
          <p:cNvPr id="1032" name="AutoShape 8" descr="data:image/jpg;base64,/9j/4AAQSkZJRgABAQAAAQABAAD/2wCEAAkGBhQSEBUUExQWFRUWGBQXFhUXFxgVFxgXGxgYFxgXGBobGyYfFxolGhgXHy8gIycpLCwtFR4xNTAqNSYrLCkBCQoKDgwOGg8PGiwkHyQsLCkqLCwpLCwsLCkpKSksLCkpLSksLCkpKSksLCwsKSwsKSwpLCkpLCkpKSkpKSkpKf/AABEIAMQBAQMBIgACEQEDEQH/xAAcAAABBAMBAAAAAAAAAAAAAAAABAUGBwIDCAH/xABUEAACAQIDAwYGDAsHAwIHAAABAgMAEQQSIQUGMQcTIkFRYRcycYGRoRQ1U1STo7GzwdHS0xUjM0JSYnN0kqLwFkNjcoKy4STi8TSDJSY2RIS0xP/EABoBAQEBAQEBAQAAAAAAAAAAAAABAgMEBQb/xAApEQEBAAIBAwMDBAMBAAAAAAAAAQIRAxIhMQQTQSIycVFSkaFCYfAj/9oADAMBAAIRAxEAPwCxN7t7pY5kweCQS4yUZgG/Jwx8DLKezsHX6AyBOSwTjNtDF4nFSHUqJDDCD2JGnAf1YUcliCcYvHtq+KxEoUniIYjkjQdgFj6B2VPKCCeBTZnuUnw8v2qPApsz3KT4eX7VTuiggngU2Z7lJ8PL9qjwKbM9yk+Hl+1U7ooIJ4FNme5SfDy/ao8CmzPcpPh5ftVO6KCCeBTZnuUnw8v2qPApsz3KT4eX7VTum3bG8eHwoHPyql+ANyx8igEn0UNot4FNme5SfDy/ao8CmzPcpPh5ftVjj+WjAx8OdfyKFH8zA+qmluX3DdWHmIHEgrTRs8eBTZnuUnw8v2qPApsz3KT4eX7VK9y+UzD7SleKNJEdUz2fLYrcKbEE8CV9NTChtBPApsz3KT4eX7VHgU2Z7lJ8PL9qp3RQQTwKbM9yk+Hl+1R4FNme5SfDy/aqd0UEE8CmzPcpPh5ftUeBTZnuUnw8v2qndYlx20EG8CmzPcpPh5ftUeBTZnuUnw8v2qnIkHaPTWVBBPApsz3KT4eX7VHgU2Z7lJ8PL9qp3RQQTwKbM9yk+Hl+1R4FNme5SfDy/aqcSzBRc02YreeFBqSfIPrqKjXgV2Z7lJ8PL9qjwK7M9yk+Hl+1SXau+2KadkgKRR2UqWjzub3BuS+Uajs4EUlbFYmTWTFTkdiMkI/kQEemnZi5yHNuRfZY4xSD/wB+X7VYw8jmynF1R2GouMRKRccRo9MD7DVzdw0g11dnf1u51qT8mURiikhPBWzLpb9U9XcvpNJoxz21NyQ4eMXwk+Kwj9TRzuRf9ZWJDDuuK2bC3nxOGxS4HaWVnkv7GxaDKk9uKMOCS8NOB84LTeonyo7J5/Zk7DSSBfZETjiskXTBB6jYMPPVaSvNRVJeHiX3NfRRU2ukz5FT/wDB4v2mI+delu9fKhg8A2R2aSWwPNRAMwuLjMSQq37zfXhTZyQqTsNAP08R861Nm3OS/C4iaTENNJCZCWfpJlv1kFhdR56odtz+VmPHTNEYTC1rx5pA2e3EaKLMBrbXS/ZUrm2rbrAqr9mjYmzHEgxIlmW9jm54gkEHKsS5QbXFzrx1rzH8tUC39j4WRz+k5WJfL+cafhPHkg303Gx8+Nkmg/GI7Er+OsAD+q7rl/0kjstwqR8nOwdpYVycTMOZK/kC5mIPUQdQg8jH6RDJeVXaWJOXDoifsommb+I3A9ArD+ym2cY15pJAh4iaXIP4EuB6KJ2X/hcWHGhHf11vqAcn+zJNnwrDNIjjMxGXTKGsclrm/SzNfvNT4Gor2qc5bcIyyLIv5wiU/GgfJ66uOoByw4DPgma2qqxHlVkf/aH9NaiVRWFwzK121U+MM1iezUqwGvca34yIOoA6PC/SLX/2js6uqk74rvpBiNok6Lp39f8AxVRNuSacQbZgUNfnFljbzoWA9KCujq5H3Ox3M4/DSdSzRE+TOA3qJrrgVFFItrbVTDx5362VFA4s7HKqjyk/LS2opyiD8Th26lxeGJ8mYj6ailm1t444I2eaZYxwuOAJGlri7H5bcKr7afLK7zLFg4ecLAC7Z7s1rnKigkjj1VjyozI8CRB1EiS5yGOW6hSrceOpA7OPZVabMxhwuOhlOnNTRlvIrjMP4b1dJtZsu9O3HNo8ENRx5mRQO68mWvYjvFIekgjXrIOHB9Bc1aTYhR28SOB4igYlesgeUgUFCbwbz7TwWL5rETFmCo+U5GUhr9agdYI0PVVi8lm+74xWSXxlOnovpfWxF/4TUV5Y4kbGYWYcGEuHkJFgCCCOPdKx81aOSjHRo46Vpc66WGqA2JvbU2YjU8LdlU7y6XpRRRWVR3efahRkjXibsW7OIAHrpLHg1xOHdH1YXyt1gkXH01s30htzb9+X0kWHy03Q4p8Oc1uNgVa4uO7TjWPlSLD7PWONWdlUrdbyELfuBI46Aiw6jWf4YwgUESq/HxBmJyWvrw0uKQ70Y7n485DK0UiFSp8XpZST0SWHS1Fuqozg4MucLHdUkuHBZGKOCh8ZrEEiK4A67VrHHsxlq1Kpd8IApKI7EJnyuRFpdgR3G6nj66kWw9oKXjYKiLIisvSGc3FyCtuA6Wv6tV3gbi6dA5XdAhGRwrjOpBRLCwR+s+PpqRUk3ZxJWDKzNnw8pVhkzMVa7BQczEL+UGp17tDVuMIsumbfP2txn7tifmnp1w73UGmrfP2txn7tifmno05QooorDbo3kV9p4v2mI+dat++W73siCaDQZgGRiAQrBgyEg8QGAFaORT2ni/aYj51qlu1cNmS/WAQbccp0P1+atMqz2ruEmJkD4ucEoFQJh41iUAEtwFyeJ1vxal+z9x8BCQRh1JDMM0xz2Iv1Nc6WJ4dQpykVoD0tUJvcWRGIy5AAt2voOPG3dWcMinS9gUHStlDa9K+hJ4js8buFZ8dgpjso6KhRYCyoBa9rAk+UcPprM6/ranW5fhp1WXU669vo1GdLk6trfh3W8Zrnt7ONacXtVYxd2SO/AuwJPXpmNib9lFKZJMq+YaXt3nRBcaU67FxpIs4I16NwV82p4VHBLJP4kU8o6jlMKfxSFbj/AC3p42bsfEZlMpjRFt0FLSMbcAWIUD0N5asRIqje/uHL4Qra4LZW7g6PED/E61In4GmjbKmTDyKOJUkX06Q6S+TUCtsuU5MM7N1en6Kd9n7iYmaF5lQlI/GNrHt0va9OEJeGSSHM4CuuYLFntmk5ttbjh0bHgSbaGt0e8OIjQxh5FWRRnWyoM12U8OBDrYX1vpxAvUMLbAeNS56NgSLkXJtwAHXXVWxsbz2Ghl90jjf+JQfprl4uXbo6trw6R0GY9I8LAN5NONdB8mOM5zZWHPEqGjOoPiOyjUdwFSrEqpg37wZk2fOF8ZVEi/5kIcf7af6wljDKVPAgg+Q6Goqm9+NgSYgpioT0chkY2J/FsiudBe9jnNv1xa5BtWO12DsSpuCALkWv0QpNuq5BPnq9NjvzGfBykB4iwQN/eQMSVI7QASptwtUPxfJKhNkxQAYtlDJfLoWAJzC40IvatM6WduvImJwWHnIDGSGJmvr0soDfzA08JAo4KB5AKq3YkWMwuHTDLtDDxpHmCiOITSdJi1rt3sbdGnJdgzzePitpTX6l/wClQ+gILeeorLlu2fn2aJLawzRv5mvGfW6+iqz3EwUz4tJEQlVL5iBoMykW9JGlWjh+TOInM2GQn9KeZ5m9Go9dSrYu68eHtYLpwVFyID2gXNz3mgehRRRUU2bxYLncOwtcr0h5V1+S9M0mH9kwxuCLqCrXv3fUPTTlvbj3hwzSRmxUjqBuOzXzUzbLxIixDxEjK9rW4AkBlt3WNYt7qSbV2GFgk/GWZ1IJANhoeoG516uu9qgQFmV3LEyoyoVMaNmjUOCdXbV0B/1HSrExaTsWQqWZZFy2ACkA34mwuRra54+WlmA3fgisUhjRu0IoYee1/XWpdJYr1YTJIxjQ4jOgOdVZrFCCCCGCKSoIAIBuwB75HsLZkyO+SNo0eMZs+RSZQ4YeJdiCuZTcfLUvCivb1epNFGwwyxhHN2A43vfz2Fza3VWjfP2txn7tifmnrLAYxS9ge46G3prHfP2txn7tifmnorlCiiisNujeRT2ni/aYj51qndQTkU9p4v2mI+dap3W2Ef2rM0JAWN5AfFyIz27jYWXykgU2JsfEysXEMcJJ1aVgzeUJHmH861M7UVNCOQ7n3/LTyP8Aqx/iE/lvJ/PTns/YGHgN4okVut8oLnyuekfOacKKoKKKKAIptaO9wevT6Kcq0NFrVRzfv3HzeOlQoNQTcu41YKQbXy2DITa2t9eAIY5pULAjKBq11V2ILHPkOci5XVb6gg8TVt8o/J1JiMUJ42QKVAIN73HZpbt66juD5LJTxyjvNz6gPpqogLTE30uOr80W6rgHiOrU20GtqvLkLdvwc4YEATvlJFgQVQm3aL3pu2byXRoQWu57LAL6NT66sHYOEaIFT4thYdnkqVYdqKKKikuO2XFMAJYkkA4B1DW8lxpSSHdbCrwgj7RdQ1vJmvanWig1w4dUFlVVHYoA+StlFFAUUUUBRRRQNW9GG5zCSr+rf0G/yA1BcZjwOacmxeGLXsdM0bf7RVj43EIiEyEBbEG/yd9Vr7KwmW04keMO3NPHoQDxDaiwNgfLftrnl5anhnhtosG6RJHeb27xUu2ftISLZj0gND1MPrpqwOy9n4gLzTuoAtkuwv5SwPqNP+xdkRRDKo6S8bnr/Stw14itSI1BXbxY38pso/mIPqrYmzpTxKL6XP0CniitIQYfZdiCzs1uqwVfQBf10l3z9rcZ+7Yn5p6eaZt8/a3Gfu2J+aeg5QooorDbo3kU9p4v2mI+dap3UE5FfaeL9piPnWrXi+V+BJHTm26DMt2ZVDWJFxa+mla3qMp/Req0k5aIraIl++Rz8kNIcRy1aHIIwe9JHHrZKz1z/pTVWzReqOx3LNiWHQYJ3rEpH87G3rprj5W8crhxMWtxVxGUI7MqRrby3vWto6Foqu92eWfDT2TEj2O/6ROaIn/NxT/Vp31YMUoZQykEEAgg3BB4EEcRVGdeWr2ig0zYYNa/VQuEUdVZYjELGjO7BVUFmYmwAGpJPULUi2VttJ7hQ6kBXyuuUlHvkcfqmx7xaxANAvEY7KyoooCiiigKrzlE3inw+JjSKVkBjDEC2pzML6g9QFWHVccruyGyx4ldQv4t+4E3VvSSPOK9Hpun3J1PN6rq9q9KNnfXGe+H/l+zXib540n/ANQ/oX7NR2B70sUWr7Xtcf7Z/D4V5eT91/mpFFvfi/d3/l+zSyHerEn++b+X6qg+19pGGK62zEhVv6z36Ck8M87C5mI7gAPkry82XFhenp/qPVwcfNyTqmXb81aGH3jnPGVvV9VPexdryPKqs5N76G2uhPZVT4bdqaaGSXn3yxgkhi/SsuYgWuAbdvbS7k/2Yq7Tw7ak3exJv/dPXgy5sMtzGPo4cPJjq5ZLY9hDESlpOkiGyp1Hy9vCtfsNVxy5VAHN6gAAfnDhw4WpXJgJFctEwAY3IbqJOpGmvWf/ADpt2ds4oS7nM7cT1DuH9fUPJp7GvEbuYdzfm1Vv0k6DelbeukjbtPmBXEyWAIsQCbHqLDKbU+3pDjduwQg87NGluOZ1B9F71dbTZZBHlUC5NgBc8TbrNZ1C9ocrmz4tBI0p7I0J9ZsOz01H8Ty25rjD4Vj3u3k4hRp6f+NdNZ6otSmbfP2txn7tifmnqB7J5YpFY+y4lAJFubNio67gk5vSPqfcRvjHj9m7QMSOqx4eYXcAZs0Mh0AJ7K1ePKTdjOPLjldSub6KKK5O7o3kV9p4v2mI+daqY25HzZdW8dJZ0I/yyNx9Iq5+RX2ni/aYj51qRcr26EuKWB8PDzjozq4XKGyMuhNyLgMPXWo51RBxfdbz14MQRqPpI8nCpPHuDjS11wc1x15SvoN6XR8le0pOMBUfryj5M1aQj2omHweWMxNNNkUz5mKKjEjoqB2eLre9z5mfeXCLHKhizc1NGssYa2ZQ1wUJ6yGVhfstVn7R5LJsUVlxEVpsqiQxypkkZfzjmF0JHG2asZuRnETy55ZY4lAVVRLsERRYKP8AzxJqCoIsNIx0DH12rpTkta2ycKpOoVh5uce3qtTNs3kVw8fjzSPwuBZQbeupzgNkRwqFQWAFgOoDsAGgqKWmqSwPKRj32/7Gz3i9lPDzWVcojV2Um9s2YKpa9+I7NKubGuRE5GhCsQe8A2rmnF7Wk9k86SeeuTzkYWKUll6V5I1znS/XwvQXjyqSEbHxduuML5mdVJ8wJPmr3cuTncklrCPC4SH/AFmMTOPMrxecmqRxuOnmBzxSuG4mR53vwPF3t1VY3JRtDES4OSKGygPZJGAyQgoCbLe8j3N8pIHaeo6uNnkllTPfPfGPZ0HOupcscqIpAJNibm50UW1IBtcaVSr8peNlxLSeyJIxJlUJCBJlGYdGONjYvbQHiSePVVuR8mWEYM2JD4uZxZppmJb/AEAECIDqCjTvpdh9wMAmUrhYrqVZSQSQQbg3JN9aypn3ew20Xw4LNNEdbeyZIXlYcQWVMOQnG1iSRanXZO8Ui4gYXGII5mBaGRfyc6r4wU9TqNSpsba2HAPWM2jFCAZZEjB0BdgoPcLnWo/vO0OMwrNDKjyQFZ42jZXZGj1uADoSuZdeN6CU0m2jgEmieKQXR1KsO49nf1+atWxNo8/h45dAWXpAcAw0cDuDAjzUuNDy522js98JiJIH4obX/SU6qw7iLGs0mqx+VDdwTxCeMfjYQcwHFo+JHeV8Yd16rDDMCK+76fl9zH/b8/6nh9vM27dkzyxp2anzm3yA044Y6U0Y8ETM2o6h0S2lrdVYx49m6K9McGCq2b0dl7Cvmc+Vudr63ppMeORNNky4lonjijGWcdGRg6glQeijeKxPAA9dbeT3GiTaOHP60g0/ZPUb2lvbihJFJneJoTljUIsUaixGUrY3AHRynqpZyZYvNtmErbpPKzKinKCYpDp+iL9V68mO5vb1ZWXWnQ9FFFUUpykY/FnFzwvI4TQxKpKJlI0BtbNfUEm/m6q8xEaoFzklit7C2hJJs3fV5cqW7xkiGJjXM8IIdQbFo9TxsfFOvkLVSs+zsRi7CLDuRfxwpUEd7HS3nr2y4XCZfM7PH05zO4/F7ksGMF7IqgjrJHcBqeGthxr3FYyc6FX8w09I09dPeI3P5odBoiUDPJGXDMSo1uL3sAWPn7qRnI5URI0TnKAEclWOgJIbUEns01rHu2ak/pr28e9v9m3C4OeRwui5ja7Gw856qszcZz+C9rDmjHlhkXUHpEQzXNzx6qZJt2sTEc0bRzD9F1sfT1+mpjsHabybJ2ikmGGHMcEo6N7PeGTUA3ta3b11OTrmN21x3G5dlD0UUV49vZp0byKe08X7TEfOtU7qCcintPF+0xHzrVO625iii9F6AoorFnA4m1BlRXgNe0GjH/kn/wAjfIa5d2qh5zomxGU31H5turXrrqPF/k3/AMrfIa5gx6gSEX4BRrqfFHGkukpuODLeM1/LmPysavDkQiy4Kb9tb0RpVNrV18jC/wDQyft2+bjq27SJxi8akS5pHVF4XYgC54DXiT2UzYzeYE5UKRD3XEHmVH+WNisjnyhVP6RpMYUxGPdJW1jHRS5UlSF4WIIXXM1vGzqDcLan7C7Ihj/JxRp/lRV+QVGjThNo4GMlxiIpJW4yc4skrdwy6hf1FAA6hWvH4eTFnPEphyJMIppFKyNI8bRqApGZYgWzHMBcqthYXMktTVvDt1cNHxvK/QhjGrPIdFAHZci54AUEX5GsNiVwLGd8ymRxEL5soUlH17C4a3kJ66n16Q7E2WuGw8UK6iNFW/aRxY95Nz5624max81S3U2smyTbUJy516vGHd2+aqQ3pw6QTsYyCrXYINSh61sOA7P+Kd9+d/sVzrwsWw6BmUZQVMigkA85xIIsejYa1BFlVuD+kgefXia9HFzXCdnl5uGcl7tB2ub3YE9xvb0CnXd/emGNJ45cIJVlVVujZGUAtex4qTccOym2WA8QubyWPrvekqYlh1EeS/Du/rt7SK53K3y6zGTwfd4N54nhhjjhdFQvdHN7sQlpCQekx1HDQAUu5NJY22xhWVQrXkByk2P4mTiDURxEoYC7Wsew3t5akPJQ3/xnDWuFzS6E/wCDLxqK6XooorLbEiq73+3rihJhhI53UPJx5vtVe1/k8vCdbWxywwSStfKisxtx4dXfXN2OZgxJVwtyQWIa1z+lwudDmOU1145/lpy5Lv6ZWEoR2uLgi/jHQ3NuPAm56zx7adN1MMi4lWmYIouVLGwLfm2bhxObj+bTQHy8eq58uQHgb6gyEi6seGgpRHIUBsfFzXHbkRVOYAXGZ8osVBI/OtWuu3LqrE45MemLUaEWuDcHgdD6xxpQkdtmbR/d5vmZKrWPaTR3y3QguM0RyXyBQboLxsSzC9l0txvU13f2i8uy9p53D5YJQCFy8Ipgb2JUnTq9VdOTlmWGmOPiuOe1FUV7RXhe9d25m0Gh3bjdWZTz0gut76zsLaU17T33nNlWaZSF6ma5Oupyk+k1s2TJl3WiI99Ad2uKtr3V7jtmKkDs0qXykZIMpGfKR0joB0gdAL9VdJNxyvkh2bvVijLGDiZiCy3BkbXUX66ejvNOJfy8ls50ztw1qttpSMqhlYqQQbjje4tr1U8YfaRdVc8Tcnyka1zvhJdJJPynS4bDaM00zu5GdmKogNgTY37gLjhUBxu9U2IkzzytI3edB3KBoo8lWBDu9FJsguUXnMrEPbpEBrhfPqPPVZYjYjo1rX7LcfRWuqTtW+jKza0Nwd82QrGWYoSBYkkDvHZVwwSZlBrmrds5WH9ecV0Hu5ic8CHuFXfc1qHKdLowHEgj0iqBxe4GPMzKMM5IIGYFQh0GqsxAI/rSugqKIo3BckOPbxhFH/mkuf5A3y1Z+4u7LYHDGJ3V2Ls5KggC4UW14+Lx76kdFENG3d2IsVlZs8cifk5omySp5G7OOhuNaTRbKxyCy41H7DLhgW85jkQE+apBRRUWk2DtCQ9PaCKvZDhgh/iaQsPMaW7H3Qhgk527yzH+9lbO3C2nZ1i/GxIvT5RQFYPCDxANZ0UCabZsbizIrDsIBHrpul3LwLeNhMOf/aT6qd5JlXiQPKa9SQHgQfJUkkDD/YDZ/vPD/Br9VH9gNn+88P8ABr9VSCkG3dsx4TDyTy3yRgFsozG1wNB16mqG48n+zz/9lh/g1+qt2z9y8FBIJIcLDHIt8rrGoYXFjYjhoSPPUZHLds/tm+D/AO6jw37P/wAb4P8A7qbNLAoqvTy5bP8A8f4L/uqa7G2smKw8c8d8kihlzCxse0dVAongDqVYXBFiO6oXtnkxie7QExt2Lw/h4ei1TmitY5XHwzljMvKidrblTwMSYsw63iFiR3oRZvQ1MEka2OUAst7LfmyDcNYq11F2AuVKmukpIgwsQCO/WmLau42FxH5SO/eDYjyG1x6a6e5L90c/bs+2qEd9SG0vcagp0S4kkJB1VLXHFybemd7mknZW1ieJimJvodYpiLrxXo5bXA0NScckWFAtzmIy8cpdCO0cY/Xxrdjd1IsDsvHrEXOeDEMxcqSTzUmvRUDr7OoVjKz4bx38uaqKKK5Oy1I2tuip7MT/AP1GsJNnO8bskYHQLMTZQQF1YaXY27B9det/9Hj94P8A+ya3TzT4jBNLIWhRFe0KghjYDV3bUgg3sAo16618MIjJg+eURg2LWsfPf6K9WPm4so/NvrS3ZkV5kAtx7f6NYY2DUjy1jbK1d148uCgH6gPp1qv+UTY7Rs0kZUKxW6DQgkakd1+odtWCZ+Zwqdyoo8th/wAmoxi8Dz7h5OkPzVPAX/OI62I7eA89MrHox2g+62Gd5BGqljc2A83bwFX/ALr4UxxBW1NgTbhqOqo7ursKKM5lRQ3cB9VTbDprfupj3u2cu00U0UUVtzFFFJWkOY3tbq9H10FYb08p2Jgx80cIjaOPKtnHFgLvqCLAWbXXgO2tuC5aePOQC19Cj2uO2zDQcT435rdlTvGbLSS/OZHB6pY0YDuBABtTBieT3By2tEqDpDNFIQoOtxkYEdZ4X4nvrF3vtWdU+bB3qTFIHVWVTm8aw4MF6ieJNvMafKi2zMFHhuZgRrqgzMx45VuRfvLtm89Pcm0x1D01qNF1a8ROEUseAFzWnCYzNcHjTXvniCuG04l0Hyt9AqjQ03OEluvv9VL9laEAdhv9FQ/BbbJIBHGwB8tTDYAupY9en0n6KtU7VFeVBL7IxQ/UX/elSqmrejDCTCSqdQQP9wNZt1NmM3dOft190kkUzz5uZQMxA0L5bjLfyg8OzvqV4DY6zxZhh8PzZ/NCC4H+bjfvFqd8DgQiGC3RYG3ZqOkPP8tNWwdurgwYnjcC/SIsyjq06yNCeFfPy5Lk+tx8cxmohe+u6Yw4E0QPNFsrITcxvxAvxKnWxOoItrpV7cmXtRg/2KfTUT3l2Ss2HnjB/KR3U9WYEFD6bVLOTL2nwf7FPpr1cOdyx7vB6jjmGW58pDJjEU2Z1BHEFgPprD8Jxe6x/wAa/XXP/K9ij+E8QgF9Yr/BJYeuohgIsrAMM3aAL8eI0rp1dtsTj3ZI6uO1IvdY/wCNfrrZDjY3NldWPGysCbduhrnLaO50GIgM+DY508eJ+J7bX1U6aDUHqtT3yCQ22hNpb/p26v8AFiphnMvBycWXHe6+KZt8va3Gfu2J+aenmmbfP2txn7tifmnrbk5QooorDa2sHgWm3SCILsZzYf8A5JrfK08yMsiKAwHRBJ4KFIY6X4dVuJ405bhn/wCXo/28nz7VJYcFGI76cL37BatJIrfCbssHv4p7QLWrDFbBKkMX0zKNQTck6AdnnqSYvHgC40W9g1tWP6MY/O8vD5aTYje8wxqmRRIxNwxuF10zWtduBt1W1rN8LMZbo77wYkKiA8OJ8wsPlpmbHlmAQ262PEgdQHefUAabF2lNiblxcnQACwy3IuOq1xx7qeti7OCWHHrZjrc2F7eisX6q6eOyRbvzvoTex7ev6/67KmeGGlR3YmzixzkWHBB2DrPlIqTqLV0xc8rt7RRSLaDMeiptfiRx/wCK0w2y41QbXF+Hn8tICSTemLGbGlLkhhbym/k4G/8AzXkOAlMwWOQxkgk21W46yOHH5aaCjebGvGyZSCuViQYZXUHtaSIlo9P1CKwixciQNIVCZgvNkSCVHDC+cXVWFtNCOuvMVsOfnBI6LKy2GaN3hcgcL2Nj6ayngfFzqGjkjVR0i2g672PXfhXHLh47lOTp+r9dd/5WW+GjdnAtIWNzbKwLfrHWw7f6FOODkJzI2jobEDXTqNPXMiNAiDKOAtpYf18tNm1Nn83llQDTRwNLg11nZHqThXAGjcaU7V2WmLiCsSNb6GxBpjn2uhIyxlyOBbQDyDXXv0NO+wGmYs0gspAyi1vP2+mqGaDcEo4Im0uNCAeHCpbhsOEUKOApLjdXA7PNqf6HprfhBodSRcgX14afLegUUh221sO9+wfKKXU17ztbCSnuH+4VjP7b+G+P75+UL27igmHcgkEqQGHFWOit6SKj+D2bLiJBKEASwuX08462p6xGKUIM4BU2zAgEWPaD1Dj5q347biRR9Wg4D6K+XK+zJZ4MG/8AtLmcEy3IaTJEvUcoOp7rqD6qsDk19qMH+xT6apDeB5cS+eT/AEr1AfX31eXJ2LbKwn7FK9/p5qPneq75bU3v/hWm29i4wbBVV9Br0YIjYec1t2LsiLDQrNPYM+qA6m3UT2k9VKt4HX+1EynTnAI/O2GS3rApbt7DfjoZD4sUfNn/AA2uLt3XGgb6xWOa6y18PR6XXt7132ZdmYIxYyQ3bJJGxBKugPSWw6QFyLn099TPku2WExssg64SP50P0UyRYiJiraJEjx9Fm6Wh6TBTrkIJv5zparA3PVOdZktqh9GZaxhf/SLyavFUtpm3z9rcZ+7Yn5p6eaZt8/a3Gfu2J+aevc+W5QooorDa9+T2LNu9GP8AFl+fatuMwMkkdke1tQvAN2Zie/qOnbSvkgw2fYka/wCJP861SJtjFeFaSK8xs7hr5MkoUKTe9rdcY/NvxJHm6zTBgdktPNkKMTe5vwy9ZJ/NHVVs4rYAkFmHkPWK34HYKx3yjVjdj1k99ZuO/KzLp8ITDs3mzzYCrlt0Rby6dvGpPsfZPdpS9t2Q8hZuu3qFvop7w2FVBYCrIm3sEOUVtoorTIrVNBm6yCOBH9a1tooEjYRj+eP4dflrPC4JUuRck8SeP/ApRRQFFFFAnxoOUsASVubDie4d9M+F3iuCJY2GpBFvrANvKB56kFeEUDRFjYF8RLn9FQt/WRTnhsQHUMvA9osR3EUkx2woZRZk840N+3srLBbJES5Vdz15ibk+XTWgwMxDNdGufFsCyns1HDz2pdDHlUDsFa484axsVt43A+it9AVoxuDWVCji6txANuu/EeSt9FAxvubhiLFGt2Z2+uk3g8wf6D6cBzjkf7qktFY9vD9HT3c/1qNPyeYM8Y2/jf66fNn4BIIkijFkQBVFybDynU0poqzGTwzcrfNc1cqCOdvYjm7hg0BUjiCIYiCPPVg7vbbzoDKoWWwzEdfaR3d3VestvcmOIn2rNi1MXNyGPKCxzWEaKbjLpqvbS2fk/nIGXmwR+sfs15+fG5XUj2+lywwn1Xybdu7vQzXZXaI2Ocx5QGW2twQQDx1FjUk3EADFRwCaeS600nk/xZUqXTKbXGY8L8PF4VJ929hSwSEvltltoSdbg9ndXLjwzmU3Hbmz4ujKY5bSKmbfP2txn7tifmnp5pm3z9rcZ+7Yn5p6975TlCiiisNujeRfTZKKfGSXEqw7GErXHrqd1XeGxg2RtKWObo4LHSGaKU+JFiG/KRueChrXB4aD9Yiw1a9bYGWi1e0UDbvDt2PB4aTES3yRi5C2zEkhVVbkC5JA49dJdmb3wT4D2aCVhCO7Zh0kCXDggE6gqdBe+lRflK5/FYrCYLDIrkN7KlEmZYisR/Fo7KDoWzaDXRaa93hicK+0cFiMKkpmSTFxQRs3Myc5dZoUcrcX0str6Hy0Em2XymxSzQxvhsTh1xP/AKeWZFVJTa4AIYkEi1r8bisdp8qEUTzBcNiposOxSeeONTFGwtmFywJy31sKg27mMEeKwabNlxvSkQYnBTq7wwRf3nSdQFK62I1Pb1E3lnhjxOMdfZuz8dnYxpBzksWLP5klgmXpniL2F+s3FRVnDfOA4qCBczeyIGxEcgtzfNgXubm4JGvCmWLlagORzh8SuGkk5tMW0YELMSVB8bMFuDrbq4U0wnENtXZsk0f478Hy84tsq86QSVY2shJ4jqvUTTFiHL+DvZ2FxplAbZhEkuHBz9K5ZAoS2t7+jiCLJ23ylLhZ+ZfBYwlpObjdY0ySt1CMlwWv5KU/2+TnIY2w2JSWaKeVYmVFcCHNdWGfRmy9Hq6QuRTbyixMcVskhSbY1CbAmwtxPYK923Ef7Q7PYA2GHxVzY2BsbXPVVDkeULD/AIL/AAjZ+ZtfJZeczZ+byWzWzZu+k2M5SVTENh1wWMllSOKR1iRHyCRQwDfjNCL2PVcGoTFsCX8KfgvIfYgxns/NY5eayZhFwtbnLLas95XiTbuKbET43DoYsOFfCCS7kKLqxRGuB8tRVq7G2qcRCJTDLCSWHNzKFkFiRcgE8bXGvXUTblWAlEJ2dtDnShkEfNJnKA2zBecva+l6f9zMXFJg05mWeZFLrzmIDc6xzEnNmUE2vYacAKYsVEf7TRNY5fYDi9ja/PHS/C9VCnG8pCpiXw6YPGTSRrEziKNGyiRA636YIOtuHEGleN36jhwkc80M8bSvzceGZB7Id8xAUIDa5tfjwI6yBVf7wSRJtzGtiJ8bh1ZMKEbCCQFyIluGKI1wNLeU047Ycc3svHQ+ycVh8JLMJWkV2xGV+iZWVlDNlIOtuFvLUEq2RygxTPLE8M+HnhjMzQzKFdox+clmIYdXEcfLbKXlBgXZa7RKS80wUhLLznSk5saZsvHXjwpvw++Qx3spcPA5w6YZ/wDqmVo80mVvxSIy3YWN730N9NRevcTum43aSfn8YWyx/wDSlyYRecLpFlvp43HjrQWy2/EA2iMAwZZWjEisbZGuCcgN75rBjwt0TrWsb/YYQYqd80ceEmkgkLAEs6ZR0ApN7lgBwPkqF7ybrPjNrYrm7pNHhMLLhpdRlnRyVGbhrwPlv1Uy4PZ2JxeyMXJzLc8u0vZTwZSC1lQyIqnU6sdNfFtqaKsLZ/KXG80Uc2GxWF582geeMKkjHgtwxysdLA9tPWyd5Y8RiMTAiuGwrIkhYDKSylhlsSSLDrAqA7z7xptj2LhsHHMXGIhmlZ4njECJfNnZhbNr1E3ta+ovlsjemHA7V2p7IEo52aEoVhlkBCxkHVFPaKImO8m+0WEljhEc2IxEgLJBAod8o4u1yAq6HUnqPYaNg78wYlZrh4Hw+s8U6828a2LZjqQVsCbg9XkqKY/a64XaybSdJWweKwiRrKsbsYmzBwHQDMoIA6uJ7jSE7Mk2rPtLE4dHjhlwYw0DSKYzM4IbMA1iF6OW56mHeAEg8LkAUSthsWuFZgoxbRAQ6nKG8bMFv12819Kfl3vi9nHBurI/N89G7ZeblT84xsG1I1uCB4pPCqz2nvlN7Bw8GFfFYfGwxrC2DGEz53UIoJZ0IVRlJBHbT9ytbKMmy4JGVvZEbQrmXxxzgCTL0eog6jhoKCZbr70Jj4mliSRYg7IjuABKFNi6AEnJfS5twOmlPNJtnbPSCJIolCpGoVVHUALD/wA0pqgpk33kC7MxhOg9jYj1xsB66e6r3fnaf4QlGycMcxcqcbKuqwwqwJUnhzjEAW8x46Bz97Fb9E+iiuqv7J4T3BPXRWdNbLtqbMixETRTIskbCzKwuD9RHEEaiqZ31ln2LIseBxeIWIi4ikZJkTuQOhyjz0UVpEa8MO1PfPxMH3dHhh2p75+Jg+7oorIPDDtT3z8TB93Xnhg2p75+Jg+7r2igPDDtX318TB93R4Ydq++viYPu6KKA8MO1PfPxMH3dHhh2p76+Jg+7oooDww7U99fEwfd0eGHanvn4mD7uiigPDDtT3z8TB93R4Ydq++viYPu6KKA8MO1ffXxMH3dHhh2p76+Jg+7oooDww7V99fEwfd0eGHanvr4mD7uiigPDDtT318TB93R4Ydq++viYPu6KKA8MO1PfPxMH3deeGDanvn4mD7uvaKA8MO1PfXxMH3dHhh2r76+Jg+7oooDww7U99fEwfd154YNqe+fiYPu69ooDww7V99fEwfd0eGHanvn4mD7uiigPDDtT3z8TB93R4Ydqe+fiYPu6KKB23X3nx21MQuHxGNnWNtG5jm4SR2XWO9XXu7u1h8FFzWHjCLe7Hizn9J2OrHy+a1FFaKdaKKKI/9k="/>
          <p:cNvSpPr>
            <a:spLocks noChangeAspect="1" noChangeArrowheads="1"/>
          </p:cNvSpPr>
          <p:nvPr/>
        </p:nvSpPr>
        <p:spPr bwMode="auto">
          <a:xfrm>
            <a:off x="120650" y="-1041400"/>
            <a:ext cx="2447925" cy="18669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g;base64,/9j/4AAQSkZJRgABAQAAAQABAAD/2wCEAAkGBhQSEBUUExQWFRUWGBQXFhUXFxgVFxgXGxgYFxgXGBobGyYfFxolGhgXHy8gIycpLCwtFR4xNTAqNSYrLCkBCQoKDgwOGg8PGiwkHyQsLCkqLCwpLCwsLCkpKSksLCkpLSksLCkpKSksLCwsKSwsKSwpLCkpLCkpKSkpKSkpKf/AABEIAMQBAQMBIgACEQEDEQH/xAAcAAABBAMBAAAAAAAAAAAAAAAABAUGBwIDCAH/xABUEAACAQIDAwYGDAsHAwIHAAABAgMAEQQSIQUGMQcTIkFRYRcycYGRoRQ1U1STo7GzwdHS0xUjM0JSYnN0kqLwFkNjcoKy4STi8TSDJSY2RIS0xP/EABoBAQEBAQEBAQAAAAAAAAAAAAABAgMEBQb/xAApEQEBAAIBAwMDBAMBAAAAAAAAAQIRAxIhMQQTQSIycVFSkaFCYfAj/9oADAMBAAIRAxEAPwCxN7t7pY5kweCQS4yUZgG/Jwx8DLKezsHX6AyBOSwTjNtDF4nFSHUqJDDCD2JGnAf1YUcliCcYvHtq+KxEoUniIYjkjQdgFj6B2VPKCCeBTZnuUnw8v2qPApsz3KT4eX7VTuiggngU2Z7lJ8PL9qjwKbM9yk+Hl+1U7ooIJ4FNme5SfDy/ao8CmzPcpPh5ftVO6KCCeBTZnuUnw8v2qPApsz3KT4eX7VTum3bG8eHwoHPyql+ANyx8igEn0UNot4FNme5SfDy/ao8CmzPcpPh5ftVjj+WjAx8OdfyKFH8zA+qmluX3DdWHmIHEgrTRs8eBTZnuUnw8v2qPApsz3KT4eX7VK9y+UzD7SleKNJEdUz2fLYrcKbEE8CV9NTChtBPApsz3KT4eX7VHgU2Z7lJ8PL9qp3RQQTwKbM9yk+Hl+1R4FNme5SfDy/aqd0UEE8CmzPcpPh5ftUeBTZnuUnw8v2qndYlx20EG8CmzPcpPh5ftUeBTZnuUnw8v2qnIkHaPTWVBBPApsz3KT4eX7VHgU2Z7lJ8PL9qp3RQQTwKbM9yk+Hl+1R4FNme5SfDy/aqcSzBRc02YreeFBqSfIPrqKjXgV2Z7lJ8PL9qjwK7M9yk+Hl+1SXau+2KadkgKRR2UqWjzub3BuS+Uajs4EUlbFYmTWTFTkdiMkI/kQEemnZi5yHNuRfZY4xSD/wB+X7VYw8jmynF1R2GouMRKRccRo9MD7DVzdw0g11dnf1u51qT8mURiikhPBWzLpb9U9XcvpNJoxz21NyQ4eMXwk+Kwj9TRzuRf9ZWJDDuuK2bC3nxOGxS4HaWVnkv7GxaDKk9uKMOCS8NOB84LTeonyo7J5/Zk7DSSBfZETjiskXTBB6jYMPPVaSvNRVJeHiX3NfRRU2ukz5FT/wDB4v2mI+delu9fKhg8A2R2aSWwPNRAMwuLjMSQq37zfXhTZyQqTsNAP08R861Nm3OS/C4iaTENNJCZCWfpJlv1kFhdR56odtz+VmPHTNEYTC1rx5pA2e3EaKLMBrbXS/ZUrm2rbrAqr9mjYmzHEgxIlmW9jm54gkEHKsS5QbXFzrx1rzH8tUC39j4WRz+k5WJfL+cafhPHkg303Gx8+Nkmg/GI7Er+OsAD+q7rl/0kjstwqR8nOwdpYVycTMOZK/kC5mIPUQdQg8jH6RDJeVXaWJOXDoifsommb+I3A9ArD+ym2cY15pJAh4iaXIP4EuB6KJ2X/hcWHGhHf11vqAcn+zJNnwrDNIjjMxGXTKGsclrm/SzNfvNT4Gor2qc5bcIyyLIv5wiU/GgfJ66uOoByw4DPgma2qqxHlVkf/aH9NaiVRWFwzK121U+MM1iezUqwGvca34yIOoA6PC/SLX/2js6uqk74rvpBiNok6Lp39f8AxVRNuSacQbZgUNfnFljbzoWA9KCujq5H3Ox3M4/DSdSzRE+TOA3qJrrgVFFItrbVTDx5362VFA4s7HKqjyk/LS2opyiD8Th26lxeGJ8mYj6ailm1t444I2eaZYxwuOAJGlri7H5bcKr7afLK7zLFg4ecLAC7Z7s1rnKigkjj1VjyozI8CRB1EiS5yGOW6hSrceOpA7OPZVabMxhwuOhlOnNTRlvIrjMP4b1dJtZsu9O3HNo8ENRx5mRQO68mWvYjvFIekgjXrIOHB9Bc1aTYhR28SOB4igYlesgeUgUFCbwbz7TwWL5rETFmCo+U5GUhr9agdYI0PVVi8lm+74xWSXxlOnovpfWxF/4TUV5Y4kbGYWYcGEuHkJFgCCCOPdKx81aOSjHRo46Vpc66WGqA2JvbU2YjU8LdlU7y6XpRRRWVR3efahRkjXibsW7OIAHrpLHg1xOHdH1YXyt1gkXH01s30htzb9+X0kWHy03Q4p8Oc1uNgVa4uO7TjWPlSLD7PWONWdlUrdbyELfuBI46Aiw6jWf4YwgUESq/HxBmJyWvrw0uKQ70Y7n485DK0UiFSp8XpZST0SWHS1Fuqozg4MucLHdUkuHBZGKOCh8ZrEEiK4A67VrHHsxlq1Kpd8IApKI7EJnyuRFpdgR3G6nj66kWw9oKXjYKiLIisvSGc3FyCtuA6Wv6tV3gbi6dA5XdAhGRwrjOpBRLCwR+s+PpqRUk3ZxJWDKzNnw8pVhkzMVa7BQczEL+UGp17tDVuMIsumbfP2txn7tifmnp1w73UGmrfP2txn7tifmno05QooorDbo3kV9p4v2mI+dat++W73siCaDQZgGRiAQrBgyEg8QGAFaORT2ni/aYj51qlu1cNmS/WAQbccp0P1+atMqz2ruEmJkD4ucEoFQJh41iUAEtwFyeJ1vxal+z9x8BCQRh1JDMM0xz2Iv1Nc6WJ4dQpykVoD0tUJvcWRGIy5AAt2voOPG3dWcMinS9gUHStlDa9K+hJ4js8buFZ8dgpjso6KhRYCyoBa9rAk+UcPprM6/ranW5fhp1WXU669vo1GdLk6trfh3W8Zrnt7ONacXtVYxd2SO/AuwJPXpmNib9lFKZJMq+YaXt3nRBcaU67FxpIs4I16NwV82p4VHBLJP4kU8o6jlMKfxSFbj/AC3p42bsfEZlMpjRFt0FLSMbcAWIUD0N5asRIqje/uHL4Qra4LZW7g6PED/E61In4GmjbKmTDyKOJUkX06Q6S+TUCtsuU5MM7N1en6Kd9n7iYmaF5lQlI/GNrHt0va9OEJeGSSHM4CuuYLFntmk5ttbjh0bHgSbaGt0e8OIjQxh5FWRRnWyoM12U8OBDrYX1vpxAvUMLbAeNS56NgSLkXJtwAHXXVWxsbz2Ghl90jjf+JQfprl4uXbo6trw6R0GY9I8LAN5NONdB8mOM5zZWHPEqGjOoPiOyjUdwFSrEqpg37wZk2fOF8ZVEi/5kIcf7af6wljDKVPAgg+Q6Goqm9+NgSYgpioT0chkY2J/FsiudBe9jnNv1xa5BtWO12DsSpuCALkWv0QpNuq5BPnq9NjvzGfBykB4iwQN/eQMSVI7QASptwtUPxfJKhNkxQAYtlDJfLoWAJzC40IvatM6WduvImJwWHnIDGSGJmvr0soDfzA08JAo4KB5AKq3YkWMwuHTDLtDDxpHmCiOITSdJi1rt3sbdGnJdgzzePitpTX6l/wClQ+gILeeorLlu2fn2aJLawzRv5mvGfW6+iqz3EwUz4tJEQlVL5iBoMykW9JGlWjh+TOInM2GQn9KeZ5m9Go9dSrYu68eHtYLpwVFyID2gXNz3mgehRRRUU2bxYLncOwtcr0h5V1+S9M0mH9kwxuCLqCrXv3fUPTTlvbj3hwzSRmxUjqBuOzXzUzbLxIixDxEjK9rW4AkBlt3WNYt7qSbV2GFgk/GWZ1IJANhoeoG516uu9qgQFmV3LEyoyoVMaNmjUOCdXbV0B/1HSrExaTsWQqWZZFy2ACkA34mwuRra54+WlmA3fgisUhjRu0IoYee1/XWpdJYr1YTJIxjQ4jOgOdVZrFCCCCGCKSoIAIBuwB75HsLZkyO+SNo0eMZs+RSZQ4YeJdiCuZTcfLUvCivb1epNFGwwyxhHN2A43vfz2Fza3VWjfP2txn7tifmnrLAYxS9ge46G3prHfP2txn7tifmnorlCiiisNujeRT2ni/aYj51qndQTkU9p4v2mI+dap3W2Ef2rM0JAWN5AfFyIz27jYWXykgU2JsfEysXEMcJJ1aVgzeUJHmH861M7UVNCOQ7n3/LTyP8Aqx/iE/lvJ/PTns/YGHgN4okVut8oLnyuekfOacKKoKKKKAIptaO9wevT6Kcq0NFrVRzfv3HzeOlQoNQTcu41YKQbXy2DITa2t9eAIY5pULAjKBq11V2ILHPkOci5XVb6gg8TVt8o/J1JiMUJ42QKVAIN73HZpbt66juD5LJTxyjvNz6gPpqogLTE30uOr80W6rgHiOrU20GtqvLkLdvwc4YEATvlJFgQVQm3aL3pu2byXRoQWu57LAL6NT66sHYOEaIFT4thYdnkqVYdqKKKikuO2XFMAJYkkA4B1DW8lxpSSHdbCrwgj7RdQ1vJmvanWig1w4dUFlVVHYoA+StlFFAUUUUBRRRQNW9GG5zCSr+rf0G/yA1BcZjwOacmxeGLXsdM0bf7RVj43EIiEyEBbEG/yd9Vr7KwmW04keMO3NPHoQDxDaiwNgfLftrnl5anhnhtosG6RJHeb27xUu2ftISLZj0gND1MPrpqwOy9n4gLzTuoAtkuwv5SwPqNP+xdkRRDKo6S8bnr/Stw14itSI1BXbxY38pso/mIPqrYmzpTxKL6XP0CniitIQYfZdiCzs1uqwVfQBf10l3z9rcZ+7Yn5p6eaZt8/a3Gfu2J+aeg5QooorDbo3kU9p4v2mI+dap3UE5FfaeL9piPnWrXi+V+BJHTm26DMt2ZVDWJFxa+mla3qMp/Req0k5aIraIl++Rz8kNIcRy1aHIIwe9JHHrZKz1z/pTVWzReqOx3LNiWHQYJ3rEpH87G3rprj5W8crhxMWtxVxGUI7MqRrby3vWto6Foqu92eWfDT2TEj2O/6ROaIn/NxT/Vp31YMUoZQykEEAgg3BB4EEcRVGdeWr2ig0zYYNa/VQuEUdVZYjELGjO7BVUFmYmwAGpJPULUi2VttJ7hQ6kBXyuuUlHvkcfqmx7xaxANAvEY7KyoooCiiigKrzlE3inw+JjSKVkBjDEC2pzML6g9QFWHVccruyGyx4ldQv4t+4E3VvSSPOK9Hpun3J1PN6rq9q9KNnfXGe+H/l+zXib540n/ANQ/oX7NR2B70sUWr7Xtcf7Z/D4V5eT91/mpFFvfi/d3/l+zSyHerEn++b+X6qg+19pGGK62zEhVv6z36Ck8M87C5mI7gAPkry82XFhenp/qPVwcfNyTqmXb81aGH3jnPGVvV9VPexdryPKqs5N76G2uhPZVT4bdqaaGSXn3yxgkhi/SsuYgWuAbdvbS7k/2Yq7Tw7ak3exJv/dPXgy5sMtzGPo4cPJjq5ZLY9hDESlpOkiGyp1Hy9vCtfsNVxy5VAHN6gAAfnDhw4WpXJgJFctEwAY3IbqJOpGmvWf/ADpt2ds4oS7nM7cT1DuH9fUPJp7GvEbuYdzfm1Vv0k6DelbeukjbtPmBXEyWAIsQCbHqLDKbU+3pDjduwQg87NGluOZ1B9F71dbTZZBHlUC5NgBc8TbrNZ1C9ocrmz4tBI0p7I0J9ZsOz01H8Ty25rjD4Vj3u3k4hRp6f+NdNZ6otSmbfP2txn7tifmnqB7J5YpFY+y4lAJFubNio67gk5vSPqfcRvjHj9m7QMSOqx4eYXcAZs0Mh0AJ7K1ePKTdjOPLjldSub6KKK5O7o3kV9p4v2mI+daqY25HzZdW8dJZ0I/yyNx9Iq5+RX2ni/aYj51qRcr26EuKWB8PDzjozq4XKGyMuhNyLgMPXWo51RBxfdbz14MQRqPpI8nCpPHuDjS11wc1x15SvoN6XR8le0pOMBUfryj5M1aQj2omHweWMxNNNkUz5mKKjEjoqB2eLre9z5mfeXCLHKhizc1NGssYa2ZQ1wUJ6yGVhfstVn7R5LJsUVlxEVpsqiQxypkkZfzjmF0JHG2asZuRnETy55ZY4lAVVRLsERRYKP8AzxJqCoIsNIx0DH12rpTkta2ycKpOoVh5uce3qtTNs3kVw8fjzSPwuBZQbeupzgNkRwqFQWAFgOoDsAGgqKWmqSwPKRj32/7Gz3i9lPDzWVcojV2Um9s2YKpa9+I7NKubGuRE5GhCsQe8A2rmnF7Wk9k86SeeuTzkYWKUll6V5I1znS/XwvQXjyqSEbHxduuML5mdVJ8wJPmr3cuTncklrCPC4SH/AFmMTOPMrxecmqRxuOnmBzxSuG4mR53vwPF3t1VY3JRtDES4OSKGygPZJGAyQgoCbLe8j3N8pIHaeo6uNnkllTPfPfGPZ0HOupcscqIpAJNibm50UW1IBtcaVSr8peNlxLSeyJIxJlUJCBJlGYdGONjYvbQHiSePVVuR8mWEYM2JD4uZxZppmJb/AEAECIDqCjTvpdh9wMAmUrhYrqVZSQSQQbg3JN9aypn3ew20Xw4LNNEdbeyZIXlYcQWVMOQnG1iSRanXZO8Ui4gYXGII5mBaGRfyc6r4wU9TqNSpsba2HAPWM2jFCAZZEjB0BdgoPcLnWo/vO0OMwrNDKjyQFZ42jZXZGj1uADoSuZdeN6CU0m2jgEmieKQXR1KsO49nf1+atWxNo8/h45dAWXpAcAw0cDuDAjzUuNDy522js98JiJIH4obX/SU6qw7iLGs0mqx+VDdwTxCeMfjYQcwHFo+JHeV8Yd16rDDMCK+76fl9zH/b8/6nh9vM27dkzyxp2anzm3yA044Y6U0Y8ETM2o6h0S2lrdVYx49m6K9McGCq2b0dl7Cvmc+Vudr63ppMeORNNky4lonjijGWcdGRg6glQeijeKxPAA9dbeT3GiTaOHP60g0/ZPUb2lvbihJFJneJoTljUIsUaixGUrY3AHRynqpZyZYvNtmErbpPKzKinKCYpDp+iL9V68mO5vb1ZWXWnQ9FFFUUpykY/FnFzwvI4TQxKpKJlI0BtbNfUEm/m6q8xEaoFzklit7C2hJJs3fV5cqW7xkiGJjXM8IIdQbFo9TxsfFOvkLVSs+zsRi7CLDuRfxwpUEd7HS3nr2y4XCZfM7PH05zO4/F7ksGMF7IqgjrJHcBqeGthxr3FYyc6FX8w09I09dPeI3P5odBoiUDPJGXDMSo1uL3sAWPn7qRnI5URI0TnKAEclWOgJIbUEns01rHu2ak/pr28e9v9m3C4OeRwui5ja7Gw856qszcZz+C9rDmjHlhkXUHpEQzXNzx6qZJt2sTEc0bRzD9F1sfT1+mpjsHabybJ2ikmGGHMcEo6N7PeGTUA3ta3b11OTrmN21x3G5dlD0UUV49vZp0byKe08X7TEfOtU7qCcintPF+0xHzrVO625iii9F6AoorFnA4m1BlRXgNe0GjH/kn/wAjfIa5d2qh5zomxGU31H5turXrrqPF/k3/AMrfIa5gx6gSEX4BRrqfFHGkukpuODLeM1/LmPysavDkQiy4Kb9tb0RpVNrV18jC/wDQyft2+bjq27SJxi8akS5pHVF4XYgC54DXiT2UzYzeYE5UKRD3XEHmVH+WNisjnyhVP6RpMYUxGPdJW1jHRS5UlSF4WIIXXM1vGzqDcLan7C7Ihj/JxRp/lRV+QVGjThNo4GMlxiIpJW4yc4skrdwy6hf1FAA6hWvH4eTFnPEphyJMIppFKyNI8bRqApGZYgWzHMBcqthYXMktTVvDt1cNHxvK/QhjGrPIdFAHZci54AUEX5GsNiVwLGd8ymRxEL5soUlH17C4a3kJ66n16Q7E2WuGw8UK6iNFW/aRxY95Nz5624max81S3U2smyTbUJy516vGHd2+aqQ3pw6QTsYyCrXYINSh61sOA7P+Kd9+d/sVzrwsWw6BmUZQVMigkA85xIIsejYa1BFlVuD+kgefXia9HFzXCdnl5uGcl7tB2ub3YE9xvb0CnXd/emGNJ45cIJVlVVujZGUAtex4qTccOym2WA8QubyWPrvekqYlh1EeS/Du/rt7SK53K3y6zGTwfd4N54nhhjjhdFQvdHN7sQlpCQekx1HDQAUu5NJY22xhWVQrXkByk2P4mTiDURxEoYC7Wsew3t5akPJQ3/xnDWuFzS6E/wCDLxqK6XooorLbEiq73+3rihJhhI53UPJx5vtVe1/k8vCdbWxywwSStfKisxtx4dXfXN2OZgxJVwtyQWIa1z+lwudDmOU1145/lpy5Lv6ZWEoR2uLgi/jHQ3NuPAm56zx7adN1MMi4lWmYIouVLGwLfm2bhxObj+bTQHy8eq58uQHgb6gyEi6seGgpRHIUBsfFzXHbkRVOYAXGZ8osVBI/OtWuu3LqrE45MemLUaEWuDcHgdD6xxpQkdtmbR/d5vmZKrWPaTR3y3QguM0RyXyBQboLxsSzC9l0txvU13f2i8uy9p53D5YJQCFy8Ipgb2JUnTq9VdOTlmWGmOPiuOe1FUV7RXhe9d25m0Gh3bjdWZTz0gut76zsLaU17T33nNlWaZSF6ma5Oupyk+k1s2TJl3WiI99Ad2uKtr3V7jtmKkDs0qXykZIMpGfKR0joB0gdAL9VdJNxyvkh2bvVijLGDiZiCy3BkbXUX66ejvNOJfy8ls50ztw1qttpSMqhlYqQQbjje4tr1U8YfaRdVc8Tcnyka1zvhJdJJPynS4bDaM00zu5GdmKogNgTY37gLjhUBxu9U2IkzzytI3edB3KBoo8lWBDu9FJsguUXnMrEPbpEBrhfPqPPVZYjYjo1rX7LcfRWuqTtW+jKza0Nwd82QrGWYoSBYkkDvHZVwwSZlBrmrds5WH9ecV0Hu5ic8CHuFXfc1qHKdLowHEgj0iqBxe4GPMzKMM5IIGYFQh0GqsxAI/rSugqKIo3BckOPbxhFH/mkuf5A3y1Z+4u7LYHDGJ3V2Ls5KggC4UW14+Lx76kdFENG3d2IsVlZs8cifk5omySp5G7OOhuNaTRbKxyCy41H7DLhgW85jkQE+apBRRUWk2DtCQ9PaCKvZDhgh/iaQsPMaW7H3Qhgk527yzH+9lbO3C2nZ1i/GxIvT5RQFYPCDxANZ0UCabZsbizIrDsIBHrpul3LwLeNhMOf/aT6qd5JlXiQPKa9SQHgQfJUkkDD/YDZ/vPD/Br9VH9gNn+88P8ABr9VSCkG3dsx4TDyTy3yRgFsozG1wNB16mqG48n+zz/9lh/g1+qt2z9y8FBIJIcLDHIt8rrGoYXFjYjhoSPPUZHLds/tm+D/AO6jw37P/wAb4P8A7qbNLAoqvTy5bP8A8f4L/uqa7G2smKw8c8d8kihlzCxse0dVAongDqVYXBFiO6oXtnkxie7QExt2Lw/h4ei1TmitY5XHwzljMvKidrblTwMSYsw63iFiR3oRZvQ1MEka2OUAst7LfmyDcNYq11F2AuVKmukpIgwsQCO/WmLau42FxH5SO/eDYjyG1x6a6e5L90c/bs+2qEd9SG0vcagp0S4kkJB1VLXHFybemd7mknZW1ieJimJvodYpiLrxXo5bXA0NScckWFAtzmIy8cpdCO0cY/Xxrdjd1IsDsvHrEXOeDEMxcqSTzUmvRUDr7OoVjKz4bx38uaqKKK5Oy1I2tuip7MT/AP1GsJNnO8bskYHQLMTZQQF1YaXY27B9det/9Hj94P8A+ya3TzT4jBNLIWhRFe0KghjYDV3bUgg3sAo16618MIjJg+eURg2LWsfPf6K9WPm4so/NvrS3ZkV5kAtx7f6NYY2DUjy1jbK1d148uCgH6gPp1qv+UTY7Rs0kZUKxW6DQgkakd1+odtWCZ+Zwqdyoo8th/wAmoxi8Dz7h5OkPzVPAX/OI62I7eA89MrHox2g+62Gd5BGqljc2A83bwFX/ALr4UxxBW1NgTbhqOqo7ursKKM5lRQ3cB9VTbDprfupj3u2cu00U0UUVtzFFFJWkOY3tbq9H10FYb08p2Jgx80cIjaOPKtnHFgLvqCLAWbXXgO2tuC5aePOQC19Cj2uO2zDQcT435rdlTvGbLSS/OZHB6pY0YDuBABtTBieT3By2tEqDpDNFIQoOtxkYEdZ4X4nvrF3vtWdU+bB3qTFIHVWVTm8aw4MF6ieJNvMafKi2zMFHhuZgRrqgzMx45VuRfvLtm89Pcm0x1D01qNF1a8ROEUseAFzWnCYzNcHjTXvniCuG04l0Hyt9AqjQ03OEluvv9VL9laEAdhv9FQ/BbbJIBHGwB8tTDYAupY9en0n6KtU7VFeVBL7IxQ/UX/elSqmrejDCTCSqdQQP9wNZt1NmM3dOft190kkUzz5uZQMxA0L5bjLfyg8OzvqV4DY6zxZhh8PzZ/NCC4H+bjfvFqd8DgQiGC3RYG3ZqOkPP8tNWwdurgwYnjcC/SIsyjq06yNCeFfPy5Lk+tx8cxmohe+u6Yw4E0QPNFsrITcxvxAvxKnWxOoItrpV7cmXtRg/2KfTUT3l2Ss2HnjB/KR3U9WYEFD6bVLOTL2nwf7FPpr1cOdyx7vB6jjmGW58pDJjEU2Z1BHEFgPprD8Jxe6x/wAa/XXP/K9ij+E8QgF9Yr/BJYeuohgIsrAMM3aAL8eI0rp1dtsTj3ZI6uO1IvdY/wCNfrrZDjY3NldWPGysCbduhrnLaO50GIgM+DY508eJ+J7bX1U6aDUHqtT3yCQ22hNpb/p26v8AFiphnMvBycWXHe6+KZt8va3Gfu2J+aenmmbfP2txn7tifmnrbk5QooorDa2sHgWm3SCILsZzYf8A5JrfK08yMsiKAwHRBJ4KFIY6X4dVuJ405bhn/wCXo/28nz7VJYcFGI76cL37BatJIrfCbssHv4p7QLWrDFbBKkMX0zKNQTck6AdnnqSYvHgC40W9g1tWP6MY/O8vD5aTYje8wxqmRRIxNwxuF10zWtduBt1W1rN8LMZbo77wYkKiA8OJ8wsPlpmbHlmAQ262PEgdQHefUAabF2lNiblxcnQACwy3IuOq1xx7qeti7OCWHHrZjrc2F7eisX6q6eOyRbvzvoTex7ev6/67KmeGGlR3YmzixzkWHBB2DrPlIqTqLV0xc8rt7RRSLaDMeiptfiRx/wCK0w2y41QbXF+Hn8tICSTemLGbGlLkhhbym/k4G/8AzXkOAlMwWOQxkgk21W46yOHH5aaCjebGvGyZSCuViQYZXUHtaSIlo9P1CKwixciQNIVCZgvNkSCVHDC+cXVWFtNCOuvMVsOfnBI6LKy2GaN3hcgcL2Nj6ayngfFzqGjkjVR0i2g672PXfhXHLh47lOTp+r9dd/5WW+GjdnAtIWNzbKwLfrHWw7f6FOODkJzI2jobEDXTqNPXMiNAiDKOAtpYf18tNm1Nn83llQDTRwNLg11nZHqThXAGjcaU7V2WmLiCsSNb6GxBpjn2uhIyxlyOBbQDyDXXv0NO+wGmYs0gspAyi1vP2+mqGaDcEo4Im0uNCAeHCpbhsOEUKOApLjdXA7PNqf6HprfhBodSRcgX14afLegUUh221sO9+wfKKXU17ztbCSnuH+4VjP7b+G+P75+UL27igmHcgkEqQGHFWOit6SKj+D2bLiJBKEASwuX08462p6xGKUIM4BU2zAgEWPaD1Dj5q347biRR9Wg4D6K+XK+zJZ4MG/8AtLmcEy3IaTJEvUcoOp7rqD6qsDk19qMH+xT6apDeB5cS+eT/AEr1AfX31eXJ2LbKwn7FK9/p5qPneq75bU3v/hWm29i4wbBVV9Br0YIjYec1t2LsiLDQrNPYM+qA6m3UT2k9VKt4HX+1EynTnAI/O2GS3rApbt7DfjoZD4sUfNn/AA2uLt3XGgb6xWOa6y18PR6XXt7132ZdmYIxYyQ3bJJGxBKugPSWw6QFyLn099TPku2WExssg64SP50P0UyRYiJiraJEjx9Fm6Wh6TBTrkIJv5zparA3PVOdZktqh9GZaxhf/SLyavFUtpm3z9rcZ+7Yn5p6eaZt8/a3Gfu2J+aevc+W5QooorDa9+T2LNu9GP8AFl+fatuMwMkkdke1tQvAN2Zie/qOnbSvkgw2fYka/wCJP861SJtjFeFaSK8xs7hr5MkoUKTe9rdcY/NvxJHm6zTBgdktPNkKMTe5vwy9ZJ/NHVVs4rYAkFmHkPWK34HYKx3yjVjdj1k99ZuO/KzLp8ITDs3mzzYCrlt0Rby6dvGpPsfZPdpS9t2Q8hZuu3qFvop7w2FVBYCrIm3sEOUVtoorTIrVNBm6yCOBH9a1tooEjYRj+eP4dflrPC4JUuRck8SeP/ApRRQFFFFAnxoOUsASVubDie4d9M+F3iuCJY2GpBFvrANvKB56kFeEUDRFjYF8RLn9FQt/WRTnhsQHUMvA9osR3EUkx2woZRZk840N+3srLBbJES5Vdz15ibk+XTWgwMxDNdGufFsCyns1HDz2pdDHlUDsFa484axsVt43A+it9AVoxuDWVCji6txANuu/EeSt9FAxvubhiLFGt2Z2+uk3g8wf6D6cBzjkf7qktFY9vD9HT3c/1qNPyeYM8Y2/jf66fNn4BIIkijFkQBVFybDynU0poqzGTwzcrfNc1cqCOdvYjm7hg0BUjiCIYiCPPVg7vbbzoDKoWWwzEdfaR3d3VestvcmOIn2rNi1MXNyGPKCxzWEaKbjLpqvbS2fk/nIGXmwR+sfs15+fG5XUj2+lywwn1Xybdu7vQzXZXaI2Ocx5QGW2twQQDx1FjUk3EADFRwCaeS600nk/xZUqXTKbXGY8L8PF4VJ929hSwSEvltltoSdbg9ndXLjwzmU3Hbmz4ujKY5bSKmbfP2txn7tifmnp5pm3z9rcZ+7Yn5p6975TlCiiisNujeRfTZKKfGSXEqw7GErXHrqd1XeGxg2RtKWObo4LHSGaKU+JFiG/KRueChrXB4aD9Yiw1a9bYGWi1e0UDbvDt2PB4aTES3yRi5C2zEkhVVbkC5JA49dJdmb3wT4D2aCVhCO7Zh0kCXDggE6gqdBe+lRflK5/FYrCYLDIrkN7KlEmZYisR/Fo7KDoWzaDXRaa93hicK+0cFiMKkpmSTFxQRs3Myc5dZoUcrcX0str6Hy0Em2XymxSzQxvhsTh1xP/AKeWZFVJTa4AIYkEi1r8bisdp8qEUTzBcNiposOxSeeONTFGwtmFywJy31sKg27mMEeKwabNlxvSkQYnBTq7wwRf3nSdQFK62I1Pb1E3lnhjxOMdfZuz8dnYxpBzksWLP5klgmXpniL2F+s3FRVnDfOA4qCBczeyIGxEcgtzfNgXubm4JGvCmWLlagORzh8SuGkk5tMW0YELMSVB8bMFuDrbq4U0wnENtXZsk0f478Hy84tsq86QSVY2shJ4jqvUTTFiHL+DvZ2FxplAbZhEkuHBz9K5ZAoS2t7+jiCLJ23ylLhZ+ZfBYwlpObjdY0ySt1CMlwWv5KU/2+TnIY2w2JSWaKeVYmVFcCHNdWGfRmy9Hq6QuRTbyixMcVskhSbY1CbAmwtxPYK923Ef7Q7PYA2GHxVzY2BsbXPVVDkeULD/AIL/AAjZ+ZtfJZeczZ+byWzWzZu+k2M5SVTENh1wWMllSOKR1iRHyCRQwDfjNCL2PVcGoTFsCX8KfgvIfYgxns/NY5eayZhFwtbnLLas95XiTbuKbET43DoYsOFfCCS7kKLqxRGuB8tRVq7G2qcRCJTDLCSWHNzKFkFiRcgE8bXGvXUTblWAlEJ2dtDnShkEfNJnKA2zBecva+l6f9zMXFJg05mWeZFLrzmIDc6xzEnNmUE2vYacAKYsVEf7TRNY5fYDi9ja/PHS/C9VCnG8pCpiXw6YPGTSRrEziKNGyiRA636YIOtuHEGleN36jhwkc80M8bSvzceGZB7Id8xAUIDa5tfjwI6yBVf7wSRJtzGtiJ8bh1ZMKEbCCQFyIluGKI1wNLeU047Ycc3svHQ+ycVh8JLMJWkV2xGV+iZWVlDNlIOtuFvLUEq2RygxTPLE8M+HnhjMzQzKFdox+clmIYdXEcfLbKXlBgXZa7RKS80wUhLLznSk5saZsvHXjwpvw++Qx3spcPA5w6YZ/wDqmVo80mVvxSIy3YWN730N9NRevcTum43aSfn8YWyx/wDSlyYRecLpFlvp43HjrQWy2/EA2iMAwZZWjEisbZGuCcgN75rBjwt0TrWsb/YYQYqd80ceEmkgkLAEs6ZR0ApN7lgBwPkqF7ybrPjNrYrm7pNHhMLLhpdRlnRyVGbhrwPlv1Uy4PZ2JxeyMXJzLc8u0vZTwZSC1lQyIqnU6sdNfFtqaKsLZ/KXG80Uc2GxWF582geeMKkjHgtwxysdLA9tPWyd5Y8RiMTAiuGwrIkhYDKSylhlsSSLDrAqA7z7xptj2LhsHHMXGIhmlZ4njECJfNnZhbNr1E3ta+ovlsjemHA7V2p7IEo52aEoVhlkBCxkHVFPaKImO8m+0WEljhEc2IxEgLJBAod8o4u1yAq6HUnqPYaNg78wYlZrh4Hw+s8U6828a2LZjqQVsCbg9XkqKY/a64XaybSdJWweKwiRrKsbsYmzBwHQDMoIA6uJ7jSE7Mk2rPtLE4dHjhlwYw0DSKYzM4IbMA1iF6OW56mHeAEg8LkAUSthsWuFZgoxbRAQ6nKG8bMFv12819Kfl3vi9nHBurI/N89G7ZeblT84xsG1I1uCB4pPCqz2nvlN7Bw8GFfFYfGwxrC2DGEz53UIoJZ0IVRlJBHbT9ytbKMmy4JGVvZEbQrmXxxzgCTL0eog6jhoKCZbr70Jj4mliSRYg7IjuABKFNi6AEnJfS5twOmlPNJtnbPSCJIolCpGoVVHUALD/wA0pqgpk33kC7MxhOg9jYj1xsB66e6r3fnaf4QlGycMcxcqcbKuqwwqwJUnhzjEAW8x46Bz97Fb9E+iiuqv7J4T3BPXRWdNbLtqbMixETRTIskbCzKwuD9RHEEaiqZ31ln2LIseBxeIWIi4ikZJkTuQOhyjz0UVpEa8MO1PfPxMH3dHhh2p75+Jg+7oorIPDDtT3z8TB93Xnhg2p75+Jg+7r2igPDDtX318TB93R4Ydq++viYPu6KKA8MO1PfPxMH3dHhh2p76+Jg+7oooDww7U99fEwfd0eGHanvn4mD7uiigPDDtT3z8TB93R4Ydq++viYPu6KKA8MO1ffXxMH3dHhh2p76+Jg+7oooDww7V99fEwfd0eGHanvr4mD7uiigPDDtT318TB93R4Ydq++viYPu6KKA8MO1PfPxMH3deeGDanvn4mD7uvaKA8MO1PfXxMH3dHhh2r76+Jg+7oooDww7U99fEwfd154YNqe+fiYPu69ooDww7V99fEwfd0eGHanvn4mD7uiigPDDtT3z8TB93R4Ydqe+fiYPu6KKB23X3nx21MQuHxGNnWNtG5jm4SR2XWO9XXu7u1h8FFzWHjCLe7Hizn9J2OrHy+a1FFaKdaKKKI/9k="/>
          <p:cNvSpPr>
            <a:spLocks noChangeAspect="1" noChangeArrowheads="1"/>
          </p:cNvSpPr>
          <p:nvPr/>
        </p:nvSpPr>
        <p:spPr bwMode="auto">
          <a:xfrm>
            <a:off x="120650" y="-1041400"/>
            <a:ext cx="2447925" cy="18669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g;base64,/9j/4AAQSkZJRgABAQAAAQABAAD/2wCEAAkGBhQSEBUUExQWFRUWGBQXFhUXFxgVFxgXGxgYFxgXGBobGyYfFxolGhgXHy8gIycpLCwtFR4xNTAqNSYrLCkBCQoKDgwOGg8PGiwkHyQsLCkqLCwpLCwsLCkpKSksLCkpLSksLCkpKSksLCwsKSwsKSwpLCkpLCkpKSkpKSkpKf/AABEIAMQBAQMBIgACEQEDEQH/xAAcAAABBAMBAAAAAAAAAAAAAAAABAUGBwIDCAH/xABUEAACAQIDAwYGDAsHAwIHAAABAgMAEQQSIQUGMQcTIkFRYRcycYGRoRQ1U1STo7GzwdHS0xUjM0JSYnN0kqLwFkNjcoKy4STi8TSDJSY2RIS0xP/EABoBAQEBAQEBAQAAAAAAAAAAAAABAgMEBQb/xAApEQEBAAIBAwMDBAMBAAAAAAAAAQIRAxIhMQQTQSIycVFSkaFCYfAj/9oADAMBAAIRAxEAPwCxN7t7pY5kweCQS4yUZgG/Jwx8DLKezsHX6AyBOSwTjNtDF4nFSHUqJDDCD2JGnAf1YUcliCcYvHtq+KxEoUniIYjkjQdgFj6B2VPKCCeBTZnuUnw8v2qPApsz3KT4eX7VTuiggngU2Z7lJ8PL9qjwKbM9yk+Hl+1U7ooIJ4FNme5SfDy/ao8CmzPcpPh5ftVO6KCCeBTZnuUnw8v2qPApsz3KT4eX7VTum3bG8eHwoHPyql+ANyx8igEn0UNot4FNme5SfDy/ao8CmzPcpPh5ftVjj+WjAx8OdfyKFH8zA+qmluX3DdWHmIHEgrTRs8eBTZnuUnw8v2qPApsz3KT4eX7VK9y+UzD7SleKNJEdUz2fLYrcKbEE8CV9NTChtBPApsz3KT4eX7VHgU2Z7lJ8PL9qp3RQQTwKbM9yk+Hl+1R4FNme5SfDy/aqd0UEE8CmzPcpPh5ftUeBTZnuUnw8v2qndYlx20EG8CmzPcpPh5ftUeBTZnuUnw8v2qnIkHaPTWVBBPApsz3KT4eX7VHgU2Z7lJ8PL9qp3RQQTwKbM9yk+Hl+1R4FNme5SfDy/aqcSzBRc02YreeFBqSfIPrqKjXgV2Z7lJ8PL9qjwK7M9yk+Hl+1SXau+2KadkgKRR2UqWjzub3BuS+Uajs4EUlbFYmTWTFTkdiMkI/kQEemnZi5yHNuRfZY4xSD/wB+X7VYw8jmynF1R2GouMRKRccRo9MD7DVzdw0g11dnf1u51qT8mURiikhPBWzLpb9U9XcvpNJoxz21NyQ4eMXwk+Kwj9TRzuRf9ZWJDDuuK2bC3nxOGxS4HaWVnkv7GxaDKk9uKMOCS8NOB84LTeonyo7J5/Zk7DSSBfZETjiskXTBB6jYMPPVaSvNRVJeHiX3NfRRU2ukz5FT/wDB4v2mI+delu9fKhg8A2R2aSWwPNRAMwuLjMSQq37zfXhTZyQqTsNAP08R861Nm3OS/C4iaTENNJCZCWfpJlv1kFhdR56odtz+VmPHTNEYTC1rx5pA2e3EaKLMBrbXS/ZUrm2rbrAqr9mjYmzHEgxIlmW9jm54gkEHKsS5QbXFzrx1rzH8tUC39j4WRz+k5WJfL+cafhPHkg303Gx8+Nkmg/GI7Er+OsAD+q7rl/0kjstwqR8nOwdpYVycTMOZK/kC5mIPUQdQg8jH6RDJeVXaWJOXDoifsommb+I3A9ArD+ym2cY15pJAh4iaXIP4EuB6KJ2X/hcWHGhHf11vqAcn+zJNnwrDNIjjMxGXTKGsclrm/SzNfvNT4Gor2qc5bcIyyLIv5wiU/GgfJ66uOoByw4DPgma2qqxHlVkf/aH9NaiVRWFwzK121U+MM1iezUqwGvca34yIOoA6PC/SLX/2js6uqk74rvpBiNok6Lp39f8AxVRNuSacQbZgUNfnFljbzoWA9KCujq5H3Ox3M4/DSdSzRE+TOA3qJrrgVFFItrbVTDx5362VFA4s7HKqjyk/LS2opyiD8Th26lxeGJ8mYj6ailm1t444I2eaZYxwuOAJGlri7H5bcKr7afLK7zLFg4ecLAC7Z7s1rnKigkjj1VjyozI8CRB1EiS5yGOW6hSrceOpA7OPZVabMxhwuOhlOnNTRlvIrjMP4b1dJtZsu9O3HNo8ENRx5mRQO68mWvYjvFIekgjXrIOHB9Bc1aTYhR28SOB4igYlesgeUgUFCbwbz7TwWL5rETFmCo+U5GUhr9agdYI0PVVi8lm+74xWSXxlOnovpfWxF/4TUV5Y4kbGYWYcGEuHkJFgCCCOPdKx81aOSjHRo46Vpc66WGqA2JvbU2YjU8LdlU7y6XpRRRWVR3efahRkjXibsW7OIAHrpLHg1xOHdH1YXyt1gkXH01s30htzb9+X0kWHy03Q4p8Oc1uNgVa4uO7TjWPlSLD7PWONWdlUrdbyELfuBI46Aiw6jWf4YwgUESq/HxBmJyWvrw0uKQ70Y7n485DK0UiFSp8XpZST0SWHS1Fuqozg4MucLHdUkuHBZGKOCh8ZrEEiK4A67VrHHsxlq1Kpd8IApKI7EJnyuRFpdgR3G6nj66kWw9oKXjYKiLIisvSGc3FyCtuA6Wv6tV3gbi6dA5XdAhGRwrjOpBRLCwR+s+PpqRUk3ZxJWDKzNnw8pVhkzMVa7BQczEL+UGp17tDVuMIsumbfP2txn7tifmnp1w73UGmrfP2txn7tifmno05QooorDbo3kV9p4v2mI+dat++W73siCaDQZgGRiAQrBgyEg8QGAFaORT2ni/aYj51qlu1cNmS/WAQbccp0P1+atMqz2ruEmJkD4ucEoFQJh41iUAEtwFyeJ1vxal+z9x8BCQRh1JDMM0xz2Iv1Nc6WJ4dQpykVoD0tUJvcWRGIy5AAt2voOPG3dWcMinS9gUHStlDa9K+hJ4js8buFZ8dgpjso6KhRYCyoBa9rAk+UcPprM6/ranW5fhp1WXU669vo1GdLk6trfh3W8Zrnt7ONacXtVYxd2SO/AuwJPXpmNib9lFKZJMq+YaXt3nRBcaU67FxpIs4I16NwV82p4VHBLJP4kU8o6jlMKfxSFbj/AC3p42bsfEZlMpjRFt0FLSMbcAWIUD0N5asRIqje/uHL4Qra4LZW7g6PED/E61In4GmjbKmTDyKOJUkX06Q6S+TUCtsuU5MM7N1en6Kd9n7iYmaF5lQlI/GNrHt0va9OEJeGSSHM4CuuYLFntmk5ttbjh0bHgSbaGt0e8OIjQxh5FWRRnWyoM12U8OBDrYX1vpxAvUMLbAeNS56NgSLkXJtwAHXXVWxsbz2Ghl90jjf+JQfprl4uXbo6trw6R0GY9I8LAN5NONdB8mOM5zZWHPEqGjOoPiOyjUdwFSrEqpg37wZk2fOF8ZVEi/5kIcf7af6wljDKVPAgg+Q6Goqm9+NgSYgpioT0chkY2J/FsiudBe9jnNv1xa5BtWO12DsSpuCALkWv0QpNuq5BPnq9NjvzGfBykB4iwQN/eQMSVI7QASptwtUPxfJKhNkxQAYtlDJfLoWAJzC40IvatM6WduvImJwWHnIDGSGJmvr0soDfzA08JAo4KB5AKq3YkWMwuHTDLtDDxpHmCiOITSdJi1rt3sbdGnJdgzzePitpTX6l/wClQ+gILeeorLlu2fn2aJLawzRv5mvGfW6+iqz3EwUz4tJEQlVL5iBoMykW9JGlWjh+TOInM2GQn9KeZ5m9Go9dSrYu68eHtYLpwVFyID2gXNz3mgehRRRUU2bxYLncOwtcr0h5V1+S9M0mH9kwxuCLqCrXv3fUPTTlvbj3hwzSRmxUjqBuOzXzUzbLxIixDxEjK9rW4AkBlt3WNYt7qSbV2GFgk/GWZ1IJANhoeoG516uu9qgQFmV3LEyoyoVMaNmjUOCdXbV0B/1HSrExaTsWQqWZZFy2ACkA34mwuRra54+WlmA3fgisUhjRu0IoYee1/XWpdJYr1YTJIxjQ4jOgOdVZrFCCCCGCKSoIAIBuwB75HsLZkyO+SNo0eMZs+RSZQ4YeJdiCuZTcfLUvCivb1epNFGwwyxhHN2A43vfz2Fza3VWjfP2txn7tifmnrLAYxS9ge46G3prHfP2txn7tifmnorlCiiisNujeRT2ni/aYj51qndQTkU9p4v2mI+dap3W2Ef2rM0JAWN5AfFyIz27jYWXykgU2JsfEysXEMcJJ1aVgzeUJHmH861M7UVNCOQ7n3/LTyP8Aqx/iE/lvJ/PTns/YGHgN4okVut8oLnyuekfOacKKoKKKKAIptaO9wevT6Kcq0NFrVRzfv3HzeOlQoNQTcu41YKQbXy2DITa2t9eAIY5pULAjKBq11V2ILHPkOci5XVb6gg8TVt8o/J1JiMUJ42QKVAIN73HZpbt66juD5LJTxyjvNz6gPpqogLTE30uOr80W6rgHiOrU20GtqvLkLdvwc4YEATvlJFgQVQm3aL3pu2byXRoQWu57LAL6NT66sHYOEaIFT4thYdnkqVYdqKKKikuO2XFMAJYkkA4B1DW8lxpSSHdbCrwgj7RdQ1vJmvanWig1w4dUFlVVHYoA+StlFFAUUUUBRRRQNW9GG5zCSr+rf0G/yA1BcZjwOacmxeGLXsdM0bf7RVj43EIiEyEBbEG/yd9Vr7KwmW04keMO3NPHoQDxDaiwNgfLftrnl5anhnhtosG6RJHeb27xUu2ftISLZj0gND1MPrpqwOy9n4gLzTuoAtkuwv5SwPqNP+xdkRRDKo6S8bnr/Stw14itSI1BXbxY38pso/mIPqrYmzpTxKL6XP0CniitIQYfZdiCzs1uqwVfQBf10l3z9rcZ+7Yn5p6eaZt8/a3Gfu2J+aeg5QooorDbo3kU9p4v2mI+dap3UE5FfaeL9piPnWrXi+V+BJHTm26DMt2ZVDWJFxa+mla3qMp/Req0k5aIraIl++Rz8kNIcRy1aHIIwe9JHHrZKz1z/pTVWzReqOx3LNiWHQYJ3rEpH87G3rprj5W8crhxMWtxVxGUI7MqRrby3vWto6Foqu92eWfDT2TEj2O/6ROaIn/NxT/Vp31YMUoZQykEEAgg3BB4EEcRVGdeWr2ig0zYYNa/VQuEUdVZYjELGjO7BVUFmYmwAGpJPULUi2VttJ7hQ6kBXyuuUlHvkcfqmx7xaxANAvEY7KyoooCiiigKrzlE3inw+JjSKVkBjDEC2pzML6g9QFWHVccruyGyx4ldQv4t+4E3VvSSPOK9Hpun3J1PN6rq9q9KNnfXGe+H/l+zXib540n/ANQ/oX7NR2B70sUWr7Xtcf7Z/D4V5eT91/mpFFvfi/d3/l+zSyHerEn++b+X6qg+19pGGK62zEhVv6z36Ck8M87C5mI7gAPkry82XFhenp/qPVwcfNyTqmXb81aGH3jnPGVvV9VPexdryPKqs5N76G2uhPZVT4bdqaaGSXn3yxgkhi/SsuYgWuAbdvbS7k/2Yq7Tw7ak3exJv/dPXgy5sMtzGPo4cPJjq5ZLY9hDESlpOkiGyp1Hy9vCtfsNVxy5VAHN6gAAfnDhw4WpXJgJFctEwAY3IbqJOpGmvWf/ADpt2ds4oS7nM7cT1DuH9fUPJp7GvEbuYdzfm1Vv0k6DelbeukjbtPmBXEyWAIsQCbHqLDKbU+3pDjduwQg87NGluOZ1B9F71dbTZZBHlUC5NgBc8TbrNZ1C9ocrmz4tBI0p7I0J9ZsOz01H8Ty25rjD4Vj3u3k4hRp6f+NdNZ6otSmbfP2txn7tifmnqB7J5YpFY+y4lAJFubNio67gk5vSPqfcRvjHj9m7QMSOqx4eYXcAZs0Mh0AJ7K1ePKTdjOPLjldSub6KKK5O7o3kV9p4v2mI+daqY25HzZdW8dJZ0I/yyNx9Iq5+RX2ni/aYj51qRcr26EuKWB8PDzjozq4XKGyMuhNyLgMPXWo51RBxfdbz14MQRqPpI8nCpPHuDjS11wc1x15SvoN6XR8le0pOMBUfryj5M1aQj2omHweWMxNNNkUz5mKKjEjoqB2eLre9z5mfeXCLHKhizc1NGssYa2ZQ1wUJ6yGVhfstVn7R5LJsUVlxEVpsqiQxypkkZfzjmF0JHG2asZuRnETy55ZY4lAVVRLsERRYKP8AzxJqCoIsNIx0DH12rpTkta2ycKpOoVh5uce3qtTNs3kVw8fjzSPwuBZQbeupzgNkRwqFQWAFgOoDsAGgqKWmqSwPKRj32/7Gz3i9lPDzWVcojV2Um9s2YKpa9+I7NKubGuRE5GhCsQe8A2rmnF7Wk9k86SeeuTzkYWKUll6V5I1znS/XwvQXjyqSEbHxduuML5mdVJ8wJPmr3cuTncklrCPC4SH/AFmMTOPMrxecmqRxuOnmBzxSuG4mR53vwPF3t1VY3JRtDES4OSKGygPZJGAyQgoCbLe8j3N8pIHaeo6uNnkllTPfPfGPZ0HOupcscqIpAJNibm50UW1IBtcaVSr8peNlxLSeyJIxJlUJCBJlGYdGONjYvbQHiSePVVuR8mWEYM2JD4uZxZppmJb/AEAECIDqCjTvpdh9wMAmUrhYrqVZSQSQQbg3JN9aypn3ew20Xw4LNNEdbeyZIXlYcQWVMOQnG1iSRanXZO8Ui4gYXGII5mBaGRfyc6r4wU9TqNSpsba2HAPWM2jFCAZZEjB0BdgoPcLnWo/vO0OMwrNDKjyQFZ42jZXZGj1uADoSuZdeN6CU0m2jgEmieKQXR1KsO49nf1+atWxNo8/h45dAWXpAcAw0cDuDAjzUuNDy522js98JiJIH4obX/SU6qw7iLGs0mqx+VDdwTxCeMfjYQcwHFo+JHeV8Yd16rDDMCK+76fl9zH/b8/6nh9vM27dkzyxp2anzm3yA044Y6U0Y8ETM2o6h0S2lrdVYx49m6K9McGCq2b0dl7Cvmc+Vudr63ppMeORNNky4lonjijGWcdGRg6glQeijeKxPAA9dbeT3GiTaOHP60g0/ZPUb2lvbihJFJneJoTljUIsUaixGUrY3AHRynqpZyZYvNtmErbpPKzKinKCYpDp+iL9V68mO5vb1ZWXWnQ9FFFUUpykY/FnFzwvI4TQxKpKJlI0BtbNfUEm/m6q8xEaoFzklit7C2hJJs3fV5cqW7xkiGJjXM8IIdQbFo9TxsfFOvkLVSs+zsRi7CLDuRfxwpUEd7HS3nr2y4XCZfM7PH05zO4/F7ksGMF7IqgjrJHcBqeGthxr3FYyc6FX8w09I09dPeI3P5odBoiUDPJGXDMSo1uL3sAWPn7qRnI5URI0TnKAEclWOgJIbUEns01rHu2ak/pr28e9v9m3C4OeRwui5ja7Gw856qszcZz+C9rDmjHlhkXUHpEQzXNzx6qZJt2sTEc0bRzD9F1sfT1+mpjsHabybJ2ikmGGHMcEo6N7PeGTUA3ta3b11OTrmN21x3G5dlD0UUV49vZp0byKe08X7TEfOtU7qCcintPF+0xHzrVO625iii9F6AoorFnA4m1BlRXgNe0GjH/kn/wAjfIa5d2qh5zomxGU31H5turXrrqPF/k3/AMrfIa5gx6gSEX4BRrqfFHGkukpuODLeM1/LmPysavDkQiy4Kb9tb0RpVNrV18jC/wDQyft2+bjq27SJxi8akS5pHVF4XYgC54DXiT2UzYzeYE5UKRD3XEHmVH+WNisjnyhVP6RpMYUxGPdJW1jHRS5UlSF4WIIXXM1vGzqDcLan7C7Ihj/JxRp/lRV+QVGjThNo4GMlxiIpJW4yc4skrdwy6hf1FAA6hWvH4eTFnPEphyJMIppFKyNI8bRqApGZYgWzHMBcqthYXMktTVvDt1cNHxvK/QhjGrPIdFAHZci54AUEX5GsNiVwLGd8ymRxEL5soUlH17C4a3kJ66n16Q7E2WuGw8UK6iNFW/aRxY95Nz5624max81S3U2smyTbUJy516vGHd2+aqQ3pw6QTsYyCrXYINSh61sOA7P+Kd9+d/sVzrwsWw6BmUZQVMigkA85xIIsejYa1BFlVuD+kgefXia9HFzXCdnl5uGcl7tB2ub3YE9xvb0CnXd/emGNJ45cIJVlVVujZGUAtex4qTccOym2WA8QubyWPrvekqYlh1EeS/Du/rt7SK53K3y6zGTwfd4N54nhhjjhdFQvdHN7sQlpCQekx1HDQAUu5NJY22xhWVQrXkByk2P4mTiDURxEoYC7Wsew3t5akPJQ3/xnDWuFzS6E/wCDLxqK6XooorLbEiq73+3rihJhhI53UPJx5vtVe1/k8vCdbWxywwSStfKisxtx4dXfXN2OZgxJVwtyQWIa1z+lwudDmOU1145/lpy5Lv6ZWEoR2uLgi/jHQ3NuPAm56zx7adN1MMi4lWmYIouVLGwLfm2bhxObj+bTQHy8eq58uQHgb6gyEi6seGgpRHIUBsfFzXHbkRVOYAXGZ8osVBI/OtWuu3LqrE45MemLUaEWuDcHgdD6xxpQkdtmbR/d5vmZKrWPaTR3y3QguM0RyXyBQboLxsSzC9l0txvU13f2i8uy9p53D5YJQCFy8Ipgb2JUnTq9VdOTlmWGmOPiuOe1FUV7RXhe9d25m0Gh3bjdWZTz0gut76zsLaU17T33nNlWaZSF6ma5Oupyk+k1s2TJl3WiI99Ad2uKtr3V7jtmKkDs0qXykZIMpGfKR0joB0gdAL9VdJNxyvkh2bvVijLGDiZiCy3BkbXUX66ejvNOJfy8ls50ztw1qttpSMqhlYqQQbjje4tr1U8YfaRdVc8Tcnyka1zvhJdJJPynS4bDaM00zu5GdmKogNgTY37gLjhUBxu9U2IkzzytI3edB3KBoo8lWBDu9FJsguUXnMrEPbpEBrhfPqPPVZYjYjo1rX7LcfRWuqTtW+jKza0Nwd82QrGWYoSBYkkDvHZVwwSZlBrmrds5WH9ecV0Hu5ic8CHuFXfc1qHKdLowHEgj0iqBxe4GPMzKMM5IIGYFQh0GqsxAI/rSugqKIo3BckOPbxhFH/mkuf5A3y1Z+4u7LYHDGJ3V2Ls5KggC4UW14+Lx76kdFENG3d2IsVlZs8cifk5omySp5G7OOhuNaTRbKxyCy41H7DLhgW85jkQE+apBRRUWk2DtCQ9PaCKvZDhgh/iaQsPMaW7H3Qhgk527yzH+9lbO3C2nZ1i/GxIvT5RQFYPCDxANZ0UCabZsbizIrDsIBHrpul3LwLeNhMOf/aT6qd5JlXiQPKa9SQHgQfJUkkDD/YDZ/vPD/Br9VH9gNn+88P8ABr9VSCkG3dsx4TDyTy3yRgFsozG1wNB16mqG48n+zz/9lh/g1+qt2z9y8FBIJIcLDHIt8rrGoYXFjYjhoSPPUZHLds/tm+D/AO6jw37P/wAb4P8A7qbNLAoqvTy5bP8A8f4L/uqa7G2smKw8c8d8kihlzCxse0dVAongDqVYXBFiO6oXtnkxie7QExt2Lw/h4ei1TmitY5XHwzljMvKidrblTwMSYsw63iFiR3oRZvQ1MEka2OUAst7LfmyDcNYq11F2AuVKmukpIgwsQCO/WmLau42FxH5SO/eDYjyG1x6a6e5L90c/bs+2qEd9SG0vcagp0S4kkJB1VLXHFybemd7mknZW1ieJimJvodYpiLrxXo5bXA0NScckWFAtzmIy8cpdCO0cY/Xxrdjd1IsDsvHrEXOeDEMxcqSTzUmvRUDr7OoVjKz4bx38uaqKKK5Oy1I2tuip7MT/AP1GsJNnO8bskYHQLMTZQQF1YaXY27B9det/9Hj94P8A+ya3TzT4jBNLIWhRFe0KghjYDV3bUgg3sAo16618MIjJg+eURg2LWsfPf6K9WPm4so/NvrS3ZkV5kAtx7f6NYY2DUjy1jbK1d148uCgH6gPp1qv+UTY7Rs0kZUKxW6DQgkakd1+odtWCZ+Zwqdyoo8th/wAmoxi8Dz7h5OkPzVPAX/OI62I7eA89MrHox2g+62Gd5BGqljc2A83bwFX/ALr4UxxBW1NgTbhqOqo7ursKKM5lRQ3cB9VTbDprfupj3u2cu00U0UUVtzFFFJWkOY3tbq9H10FYb08p2Jgx80cIjaOPKtnHFgLvqCLAWbXXgO2tuC5aePOQC19Cj2uO2zDQcT435rdlTvGbLSS/OZHB6pY0YDuBABtTBieT3By2tEqDpDNFIQoOtxkYEdZ4X4nvrF3vtWdU+bB3qTFIHVWVTm8aw4MF6ieJNvMafKi2zMFHhuZgRrqgzMx45VuRfvLtm89Pcm0x1D01qNF1a8ROEUseAFzWnCYzNcHjTXvniCuG04l0Hyt9AqjQ03OEluvv9VL9laEAdhv9FQ/BbbJIBHGwB8tTDYAupY9en0n6KtU7VFeVBL7IxQ/UX/elSqmrejDCTCSqdQQP9wNZt1NmM3dOft190kkUzz5uZQMxA0L5bjLfyg8OzvqV4DY6zxZhh8PzZ/NCC4H+bjfvFqd8DgQiGC3RYG3ZqOkPP8tNWwdurgwYnjcC/SIsyjq06yNCeFfPy5Lk+tx8cxmohe+u6Yw4E0QPNFsrITcxvxAvxKnWxOoItrpV7cmXtRg/2KfTUT3l2Ss2HnjB/KR3U9WYEFD6bVLOTL2nwf7FPpr1cOdyx7vB6jjmGW58pDJjEU2Z1BHEFgPprD8Jxe6x/wAa/XXP/K9ij+E8QgF9Yr/BJYeuohgIsrAMM3aAL8eI0rp1dtsTj3ZI6uO1IvdY/wCNfrrZDjY3NldWPGysCbduhrnLaO50GIgM+DY508eJ+J7bX1U6aDUHqtT3yCQ22hNpb/p26v8AFiphnMvBycWXHe6+KZt8va3Gfu2J+aenmmbfP2txn7tifmnrbk5QooorDa2sHgWm3SCILsZzYf8A5JrfK08yMsiKAwHRBJ4KFIY6X4dVuJ405bhn/wCXo/28nz7VJYcFGI76cL37BatJIrfCbssHv4p7QLWrDFbBKkMX0zKNQTck6AdnnqSYvHgC40W9g1tWP6MY/O8vD5aTYje8wxqmRRIxNwxuF10zWtduBt1W1rN8LMZbo77wYkKiA8OJ8wsPlpmbHlmAQ262PEgdQHefUAabF2lNiblxcnQACwy3IuOq1xx7qeti7OCWHHrZjrc2F7eisX6q6eOyRbvzvoTex7ev6/67KmeGGlR3YmzixzkWHBB2DrPlIqTqLV0xc8rt7RRSLaDMeiptfiRx/wCK0w2y41QbXF+Hn8tICSTemLGbGlLkhhbym/k4G/8AzXkOAlMwWOQxkgk21W46yOHH5aaCjebGvGyZSCuViQYZXUHtaSIlo9P1CKwixciQNIVCZgvNkSCVHDC+cXVWFtNCOuvMVsOfnBI6LKy2GaN3hcgcL2Nj6ayngfFzqGjkjVR0i2g672PXfhXHLh47lOTp+r9dd/5WW+GjdnAtIWNzbKwLfrHWw7f6FOODkJzI2jobEDXTqNPXMiNAiDKOAtpYf18tNm1Nn83llQDTRwNLg11nZHqThXAGjcaU7V2WmLiCsSNb6GxBpjn2uhIyxlyOBbQDyDXXv0NO+wGmYs0gspAyi1vP2+mqGaDcEo4Im0uNCAeHCpbhsOEUKOApLjdXA7PNqf6HprfhBodSRcgX14afLegUUh221sO9+wfKKXU17ztbCSnuH+4VjP7b+G+P75+UL27igmHcgkEqQGHFWOit6SKj+D2bLiJBKEASwuX08462p6xGKUIM4BU2zAgEWPaD1Dj5q347biRR9Wg4D6K+XK+zJZ4MG/8AtLmcEy3IaTJEvUcoOp7rqD6qsDk19qMH+xT6apDeB5cS+eT/AEr1AfX31eXJ2LbKwn7FK9/p5qPneq75bU3v/hWm29i4wbBVV9Br0YIjYec1t2LsiLDQrNPYM+qA6m3UT2k9VKt4HX+1EynTnAI/O2GS3rApbt7DfjoZD4sUfNn/AA2uLt3XGgb6xWOa6y18PR6XXt7132ZdmYIxYyQ3bJJGxBKugPSWw6QFyLn099TPku2WExssg64SP50P0UyRYiJiraJEjx9Fm6Wh6TBTrkIJv5zparA3PVOdZktqh9GZaxhf/SLyavFUtpm3z9rcZ+7Yn5p6eaZt8/a3Gfu2J+aevc+W5QooorDa9+T2LNu9GP8AFl+fatuMwMkkdke1tQvAN2Zie/qOnbSvkgw2fYka/wCJP861SJtjFeFaSK8xs7hr5MkoUKTe9rdcY/NvxJHm6zTBgdktPNkKMTe5vwy9ZJ/NHVVs4rYAkFmHkPWK34HYKx3yjVjdj1k99ZuO/KzLp8ITDs3mzzYCrlt0Rby6dvGpPsfZPdpS9t2Q8hZuu3qFvop7w2FVBYCrIm3sEOUVtoorTIrVNBm6yCOBH9a1tooEjYRj+eP4dflrPC4JUuRck8SeP/ApRRQFFFFAnxoOUsASVubDie4d9M+F3iuCJY2GpBFvrANvKB56kFeEUDRFjYF8RLn9FQt/WRTnhsQHUMvA9osR3EUkx2woZRZk840N+3srLBbJES5Vdz15ibk+XTWgwMxDNdGufFsCyns1HDz2pdDHlUDsFa484axsVt43A+it9AVoxuDWVCji6txANuu/EeSt9FAxvubhiLFGt2Z2+uk3g8wf6D6cBzjkf7qktFY9vD9HT3c/1qNPyeYM8Y2/jf66fNn4BIIkijFkQBVFybDynU0poqzGTwzcrfNc1cqCOdvYjm7hg0BUjiCIYiCPPVg7vbbzoDKoWWwzEdfaR3d3VestvcmOIn2rNi1MXNyGPKCxzWEaKbjLpqvbS2fk/nIGXmwR+sfs15+fG5XUj2+lywwn1Xybdu7vQzXZXaI2Ocx5QGW2twQQDx1FjUk3EADFRwCaeS600nk/xZUqXTKbXGY8L8PF4VJ929hSwSEvltltoSdbg9ndXLjwzmU3Hbmz4ujKY5bSKmbfP2txn7tifmnp5pm3z9rcZ+7Yn5p6975TlCiiisNujeRfTZKKfGSXEqw7GErXHrqd1XeGxg2RtKWObo4LHSGaKU+JFiG/KRueChrXB4aD9Yiw1a9bYGWi1e0UDbvDt2PB4aTES3yRi5C2zEkhVVbkC5JA49dJdmb3wT4D2aCVhCO7Zh0kCXDggE6gqdBe+lRflK5/FYrCYLDIrkN7KlEmZYisR/Fo7KDoWzaDXRaa93hicK+0cFiMKkpmSTFxQRs3Myc5dZoUcrcX0str6Hy0Em2XymxSzQxvhsTh1xP/AKeWZFVJTa4AIYkEi1r8bisdp8qEUTzBcNiposOxSeeONTFGwtmFywJy31sKg27mMEeKwabNlxvSkQYnBTq7wwRf3nSdQFK62I1Pb1E3lnhjxOMdfZuz8dnYxpBzksWLP5klgmXpniL2F+s3FRVnDfOA4qCBczeyIGxEcgtzfNgXubm4JGvCmWLlagORzh8SuGkk5tMW0YELMSVB8bMFuDrbq4U0wnENtXZsk0f478Hy84tsq86QSVY2shJ4jqvUTTFiHL+DvZ2FxplAbZhEkuHBz9K5ZAoS2t7+jiCLJ23ylLhZ+ZfBYwlpObjdY0ySt1CMlwWv5KU/2+TnIY2w2JSWaKeVYmVFcCHNdWGfRmy9Hq6QuRTbyixMcVskhSbY1CbAmwtxPYK923Ef7Q7PYA2GHxVzY2BsbXPVVDkeULD/AIL/AAjZ+ZtfJZeczZ+byWzWzZu+k2M5SVTENh1wWMllSOKR1iRHyCRQwDfjNCL2PVcGoTFsCX8KfgvIfYgxns/NY5eayZhFwtbnLLas95XiTbuKbET43DoYsOFfCCS7kKLqxRGuB8tRVq7G2qcRCJTDLCSWHNzKFkFiRcgE8bXGvXUTblWAlEJ2dtDnShkEfNJnKA2zBecva+l6f9zMXFJg05mWeZFLrzmIDc6xzEnNmUE2vYacAKYsVEf7TRNY5fYDi9ja/PHS/C9VCnG8pCpiXw6YPGTSRrEziKNGyiRA636YIOtuHEGleN36jhwkc80M8bSvzceGZB7Id8xAUIDa5tfjwI6yBVf7wSRJtzGtiJ8bh1ZMKEbCCQFyIluGKI1wNLeU047Ycc3svHQ+ycVh8JLMJWkV2xGV+iZWVlDNlIOtuFvLUEq2RygxTPLE8M+HnhjMzQzKFdox+clmIYdXEcfLbKXlBgXZa7RKS80wUhLLznSk5saZsvHXjwpvw++Qx3spcPA5w6YZ/wDqmVo80mVvxSIy3YWN730N9NRevcTum43aSfn8YWyx/wDSlyYRecLpFlvp43HjrQWy2/EA2iMAwZZWjEisbZGuCcgN75rBjwt0TrWsb/YYQYqd80ceEmkgkLAEs6ZR0ApN7lgBwPkqF7ybrPjNrYrm7pNHhMLLhpdRlnRyVGbhrwPlv1Uy4PZ2JxeyMXJzLc8u0vZTwZSC1lQyIqnU6sdNfFtqaKsLZ/KXG80Uc2GxWF582geeMKkjHgtwxysdLA9tPWyd5Y8RiMTAiuGwrIkhYDKSylhlsSSLDrAqA7z7xptj2LhsHHMXGIhmlZ4njECJfNnZhbNr1E3ta+ovlsjemHA7V2p7IEo52aEoVhlkBCxkHVFPaKImO8m+0WEljhEc2IxEgLJBAod8o4u1yAq6HUnqPYaNg78wYlZrh4Hw+s8U6828a2LZjqQVsCbg9XkqKY/a64XaybSdJWweKwiRrKsbsYmzBwHQDMoIA6uJ7jSE7Mk2rPtLE4dHjhlwYw0DSKYzM4IbMA1iF6OW56mHeAEg8LkAUSthsWuFZgoxbRAQ6nKG8bMFv12819Kfl3vi9nHBurI/N89G7ZeblT84xsG1I1uCB4pPCqz2nvlN7Bw8GFfFYfGwxrC2DGEz53UIoJZ0IVRlJBHbT9ytbKMmy4JGVvZEbQrmXxxzgCTL0eog6jhoKCZbr70Jj4mliSRYg7IjuABKFNi6AEnJfS5twOmlPNJtnbPSCJIolCpGoVVHUALD/wA0pqgpk33kC7MxhOg9jYj1xsB66e6r3fnaf4QlGycMcxcqcbKuqwwqwJUnhzjEAW8x46Bz97Fb9E+iiuqv7J4T3BPXRWdNbLtqbMixETRTIskbCzKwuD9RHEEaiqZ31ln2LIseBxeIWIi4ikZJkTuQOhyjz0UVpEa8MO1PfPxMH3dHhh2p75+Jg+7oorIPDDtT3z8TB93Xnhg2p75+Jg+7r2igPDDtX318TB93R4Ydq++viYPu6KKA8MO1PfPxMH3dHhh2p76+Jg+7oooDww7U99fEwfd0eGHanvn4mD7uiigPDDtT3z8TB93R4Ydq++viYPu6KKA8MO1ffXxMH3dHhh2p76+Jg+7oooDww7V99fEwfd0eGHanvr4mD7uiigPDDtT318TB93R4Ydq++viYPu6KKA8MO1PfPxMH3deeGDanvn4mD7uvaKA8MO1PfXxMH3dHhh2r76+Jg+7oooDww7U99fEwfd154YNqe+fiYPu69ooDww7V99fEwfd0eGHanvn4mD7uiigPDDtT3z8TB93R4Ydqe+fiYPu6KKB23X3nx21MQuHxGNnWNtG5jm4SR2XWO9XXu7u1h8FFzWHjCLe7Hizn9J2OrHy+a1FFaKdaKKKI/9k="/>
          <p:cNvSpPr>
            <a:spLocks noChangeAspect="1" noChangeArrowheads="1"/>
          </p:cNvSpPr>
          <p:nvPr/>
        </p:nvSpPr>
        <p:spPr bwMode="auto">
          <a:xfrm>
            <a:off x="120650" y="-1041400"/>
            <a:ext cx="2447925" cy="18669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AutoShape 14" descr="data:image/jpg;base64,/9j/4AAQSkZJRgABAQAAAQABAAD/2wCEAAkGBhQSEBUUExQWFRUWGBQXFhUXFxgVFxgXGxgYFxgXGBobGyYfFxolGhgXHy8gIycpLCwtFR4xNTAqNSYrLCkBCQoKDgwOGg8PGiwkHyQsLCkqLCwpLCwsLCkpKSksLCkpLSksLCkpKSksLCwsKSwsKSwpLCkpLCkpKSkpKSkpKf/AABEIAMQBAQMBIgACEQEDEQH/xAAcAAABBAMBAAAAAAAAAAAAAAAABAUGBwIDCAH/xABUEAACAQIDAwYGDAsHAwIHAAABAgMAEQQSIQUGMQcTIkFRYRcycYGRoRQ1U1STo7GzwdHS0xUjM0JSYnN0kqLwFkNjcoKy4STi8TSDJSY2RIS0xP/EABoBAQEBAQEBAQAAAAAAAAAAAAABAgMEBQb/xAApEQEBAAIBAwMDBAMBAAAAAAAAAQIRAxIhMQQTQSIycVFSkaFCYfAj/9oADAMBAAIRAxEAPwCxN7t7pY5kweCQS4yUZgG/Jwx8DLKezsHX6AyBOSwTjNtDF4nFSHUqJDDCD2JGnAf1YUcliCcYvHtq+KxEoUniIYjkjQdgFj6B2VPKCCeBTZnuUnw8v2qPApsz3KT4eX7VTuiggngU2Z7lJ8PL9qjwKbM9yk+Hl+1U7ooIJ4FNme5SfDy/ao8CmzPcpPh5ftVO6KCCeBTZnuUnw8v2qPApsz3KT4eX7VTum3bG8eHwoHPyql+ANyx8igEn0UNot4FNme5SfDy/ao8CmzPcpPh5ftVjj+WjAx8OdfyKFH8zA+qmluX3DdWHmIHEgrTRs8eBTZnuUnw8v2qPApsz3KT4eX7VK9y+UzD7SleKNJEdUz2fLYrcKbEE8CV9NTChtBPApsz3KT4eX7VHgU2Z7lJ8PL9qp3RQQTwKbM9yk+Hl+1R4FNme5SfDy/aqd0UEE8CmzPcpPh5ftUeBTZnuUnw8v2qndYlx20EG8CmzPcpPh5ftUeBTZnuUnw8v2qnIkHaPTWVBBPApsz3KT4eX7VHgU2Z7lJ8PL9qp3RQQTwKbM9yk+Hl+1R4FNme5SfDy/aqcSzBRc02YreeFBqSfIPrqKjXgV2Z7lJ8PL9qjwK7M9yk+Hl+1SXau+2KadkgKRR2UqWjzub3BuS+Uajs4EUlbFYmTWTFTkdiMkI/kQEemnZi5yHNuRfZY4xSD/wB+X7VYw8jmynF1R2GouMRKRccRo9MD7DVzdw0g11dnf1u51qT8mURiikhPBWzLpb9U9XcvpNJoxz21NyQ4eMXwk+Kwj9TRzuRf9ZWJDDuuK2bC3nxOGxS4HaWVnkv7GxaDKk9uKMOCS8NOB84LTeonyo7J5/Zk7DSSBfZETjiskXTBB6jYMPPVaSvNRVJeHiX3NfRRU2ukz5FT/wDB4v2mI+delu9fKhg8A2R2aSWwPNRAMwuLjMSQq37zfXhTZyQqTsNAP08R861Nm3OS/C4iaTENNJCZCWfpJlv1kFhdR56odtz+VmPHTNEYTC1rx5pA2e3EaKLMBrbXS/ZUrm2rbrAqr9mjYmzHEgxIlmW9jm54gkEHKsS5QbXFzrx1rzH8tUC39j4WRz+k5WJfL+cafhPHkg303Gx8+Nkmg/GI7Er+OsAD+q7rl/0kjstwqR8nOwdpYVycTMOZK/kC5mIPUQdQg8jH6RDJeVXaWJOXDoifsommb+I3A9ArD+ym2cY15pJAh4iaXIP4EuB6KJ2X/hcWHGhHf11vqAcn+zJNnwrDNIjjMxGXTKGsclrm/SzNfvNT4Gor2qc5bcIyyLIv5wiU/GgfJ66uOoByw4DPgma2qqxHlVkf/aH9NaiVRWFwzK121U+MM1iezUqwGvca34yIOoA6PC/SLX/2js6uqk74rvpBiNok6Lp39f8AxVRNuSacQbZgUNfnFljbzoWA9KCujq5H3Ox3M4/DSdSzRE+TOA3qJrrgVFFItrbVTDx5362VFA4s7HKqjyk/LS2opyiD8Th26lxeGJ8mYj6ailm1t444I2eaZYxwuOAJGlri7H5bcKr7afLK7zLFg4ecLAC7Z7s1rnKigkjj1VjyozI8CRB1EiS5yGOW6hSrceOpA7OPZVabMxhwuOhlOnNTRlvIrjMP4b1dJtZsu9O3HNo8ENRx5mRQO68mWvYjvFIekgjXrIOHB9Bc1aTYhR28SOB4igYlesgeUgUFCbwbz7TwWL5rETFmCo+U5GUhr9agdYI0PVVi8lm+74xWSXxlOnovpfWxF/4TUV5Y4kbGYWYcGEuHkJFgCCCOPdKx81aOSjHRo46Vpc66WGqA2JvbU2YjU8LdlU7y6XpRRRWVR3efahRkjXibsW7OIAHrpLHg1xOHdH1YXyt1gkXH01s30htzb9+X0kWHy03Q4p8Oc1uNgVa4uO7TjWPlSLD7PWONWdlUrdbyELfuBI46Aiw6jWf4YwgUESq/HxBmJyWvrw0uKQ70Y7n485DK0UiFSp8XpZST0SWHS1Fuqozg4MucLHdUkuHBZGKOCh8ZrEEiK4A67VrHHsxlq1Kpd8IApKI7EJnyuRFpdgR3G6nj66kWw9oKXjYKiLIisvSGc3FyCtuA6Wv6tV3gbi6dA5XdAhGRwrjOpBRLCwR+s+PpqRUk3ZxJWDKzNnw8pVhkzMVa7BQczEL+UGp17tDVuMIsumbfP2txn7tifmnp1w73UGmrfP2txn7tifmno05QooorDbo3kV9p4v2mI+dat++W73siCaDQZgGRiAQrBgyEg8QGAFaORT2ni/aYj51qlu1cNmS/WAQbccp0P1+atMqz2ruEmJkD4ucEoFQJh41iUAEtwFyeJ1vxal+z9x8BCQRh1JDMM0xz2Iv1Nc6WJ4dQpykVoD0tUJvcWRGIy5AAt2voOPG3dWcMinS9gUHStlDa9K+hJ4js8buFZ8dgpjso6KhRYCyoBa9rAk+UcPprM6/ranW5fhp1WXU669vo1GdLk6trfh3W8Zrnt7ONacXtVYxd2SO/AuwJPXpmNib9lFKZJMq+YaXt3nRBcaU67FxpIs4I16NwV82p4VHBLJP4kU8o6jlMKfxSFbj/AC3p42bsfEZlMpjRFt0FLSMbcAWIUD0N5asRIqje/uHL4Qra4LZW7g6PED/E61In4GmjbKmTDyKOJUkX06Q6S+TUCtsuU5MM7N1en6Kd9n7iYmaF5lQlI/GNrHt0va9OEJeGSSHM4CuuYLFntmk5ttbjh0bHgSbaGt0e8OIjQxh5FWRRnWyoM12U8OBDrYX1vpxAvUMLbAeNS56NgSLkXJtwAHXXVWxsbz2Ghl90jjf+JQfprl4uXbo6trw6R0GY9I8LAN5NONdB8mOM5zZWHPEqGjOoPiOyjUdwFSrEqpg37wZk2fOF8ZVEi/5kIcf7af6wljDKVPAgg+Q6Goqm9+NgSYgpioT0chkY2J/FsiudBe9jnNv1xa5BtWO12DsSpuCALkWv0QpNuq5BPnq9NjvzGfBykB4iwQN/eQMSVI7QASptwtUPxfJKhNkxQAYtlDJfLoWAJzC40IvatM6WduvImJwWHnIDGSGJmvr0soDfzA08JAo4KB5AKq3YkWMwuHTDLtDDxpHmCiOITSdJi1rt3sbdGnJdgzzePitpTX6l/wClQ+gILeeorLlu2fn2aJLawzRv5mvGfW6+iqz3EwUz4tJEQlVL5iBoMykW9JGlWjh+TOInM2GQn9KeZ5m9Go9dSrYu68eHtYLpwVFyID2gXNz3mgehRRRUU2bxYLncOwtcr0h5V1+S9M0mH9kwxuCLqCrXv3fUPTTlvbj3hwzSRmxUjqBuOzXzUzbLxIixDxEjK9rW4AkBlt3WNYt7qSbV2GFgk/GWZ1IJANhoeoG516uu9qgQFmV3LEyoyoVMaNmjUOCdXbV0B/1HSrExaTsWQqWZZFy2ACkA34mwuRra54+WlmA3fgisUhjRu0IoYee1/XWpdJYr1YTJIxjQ4jOgOdVZrFCCCCGCKSoIAIBuwB75HsLZkyO+SNo0eMZs+RSZQ4YeJdiCuZTcfLUvCivb1epNFGwwyxhHN2A43vfz2Fza3VWjfP2txn7tifmnrLAYxS9ge46G3prHfP2txn7tifmnorlCiiisNujeRT2ni/aYj51qndQTkU9p4v2mI+dap3W2Ef2rM0JAWN5AfFyIz27jYWXykgU2JsfEysXEMcJJ1aVgzeUJHmH861M7UVNCOQ7n3/LTyP8Aqx/iE/lvJ/PTns/YGHgN4okVut8oLnyuekfOacKKoKKKKAIptaO9wevT6Kcq0NFrVRzfv3HzeOlQoNQTcu41YKQbXy2DITa2t9eAIY5pULAjKBq11V2ILHPkOci5XVb6gg8TVt8o/J1JiMUJ42QKVAIN73HZpbt66juD5LJTxyjvNz6gPpqogLTE30uOr80W6rgHiOrU20GtqvLkLdvwc4YEATvlJFgQVQm3aL3pu2byXRoQWu57LAL6NT66sHYOEaIFT4thYdnkqVYdqKKKikuO2XFMAJYkkA4B1DW8lxpSSHdbCrwgj7RdQ1vJmvanWig1w4dUFlVVHYoA+StlFFAUUUUBRRRQNW9GG5zCSr+rf0G/yA1BcZjwOacmxeGLXsdM0bf7RVj43EIiEyEBbEG/yd9Vr7KwmW04keMO3NPHoQDxDaiwNgfLftrnl5anhnhtosG6RJHeb27xUu2ftISLZj0gND1MPrpqwOy9n4gLzTuoAtkuwv5SwPqNP+xdkRRDKo6S8bnr/Stw14itSI1BXbxY38pso/mIPqrYmzpTxKL6XP0CniitIQYfZdiCzs1uqwVfQBf10l3z9rcZ+7Yn5p6eaZt8/a3Gfu2J+aeg5QooorDbo3kU9p4v2mI+dap3UE5FfaeL9piPnWrXi+V+BJHTm26DMt2ZVDWJFxa+mla3qMp/Req0k5aIraIl++Rz8kNIcRy1aHIIwe9JHHrZKz1z/pTVWzReqOx3LNiWHQYJ3rEpH87G3rprj5W8crhxMWtxVxGUI7MqRrby3vWto6Foqu92eWfDT2TEj2O/6ROaIn/NxT/Vp31YMUoZQykEEAgg3BB4EEcRVGdeWr2ig0zYYNa/VQuEUdVZYjELGjO7BVUFmYmwAGpJPULUi2VttJ7hQ6kBXyuuUlHvkcfqmx7xaxANAvEY7KyoooCiiigKrzlE3inw+JjSKVkBjDEC2pzML6g9QFWHVccruyGyx4ldQv4t+4E3VvSSPOK9Hpun3J1PN6rq9q9KNnfXGe+H/l+zXib540n/ANQ/oX7NR2B70sUWr7Xtcf7Z/D4V5eT91/mpFFvfi/d3/l+zSyHerEn++b+X6qg+19pGGK62zEhVv6z36Ck8M87C5mI7gAPkry82XFhenp/qPVwcfNyTqmXb81aGH3jnPGVvV9VPexdryPKqs5N76G2uhPZVT4bdqaaGSXn3yxgkhi/SsuYgWuAbdvbS7k/2Yq7Tw7ak3exJv/dPXgy5sMtzGPo4cPJjq5ZLY9hDESlpOkiGyp1Hy9vCtfsNVxy5VAHN6gAAfnDhw4WpXJgJFctEwAY3IbqJOpGmvWf/ADpt2ds4oS7nM7cT1DuH9fUPJp7GvEbuYdzfm1Vv0k6DelbeukjbtPmBXEyWAIsQCbHqLDKbU+3pDjduwQg87NGluOZ1B9F71dbTZZBHlUC5NgBc8TbrNZ1C9ocrmz4tBI0p7I0J9ZsOz01H8Ty25rjD4Vj3u3k4hRp6f+NdNZ6otSmbfP2txn7tifmnqB7J5YpFY+y4lAJFubNio67gk5vSPqfcRvjHj9m7QMSOqx4eYXcAZs0Mh0AJ7K1ePKTdjOPLjldSub6KKK5O7o3kV9p4v2mI+daqY25HzZdW8dJZ0I/yyNx9Iq5+RX2ni/aYj51qRcr26EuKWB8PDzjozq4XKGyMuhNyLgMPXWo51RBxfdbz14MQRqPpI8nCpPHuDjS11wc1x15SvoN6XR8le0pOMBUfryj5M1aQj2omHweWMxNNNkUz5mKKjEjoqB2eLre9z5mfeXCLHKhizc1NGssYa2ZQ1wUJ6yGVhfstVn7R5LJsUVlxEVpsqiQxypkkZfzjmF0JHG2asZuRnETy55ZY4lAVVRLsERRYKP8AzxJqCoIsNIx0DH12rpTkta2ycKpOoVh5uce3qtTNs3kVw8fjzSPwuBZQbeupzgNkRwqFQWAFgOoDsAGgqKWmqSwPKRj32/7Gz3i9lPDzWVcojV2Um9s2YKpa9+I7NKubGuRE5GhCsQe8A2rmnF7Wk9k86SeeuTzkYWKUll6V5I1znS/XwvQXjyqSEbHxduuML5mdVJ8wJPmr3cuTncklrCPC4SH/AFmMTOPMrxecmqRxuOnmBzxSuG4mR53vwPF3t1VY3JRtDES4OSKGygPZJGAyQgoCbLe8j3N8pIHaeo6uNnkllTPfPfGPZ0HOupcscqIpAJNibm50UW1IBtcaVSr8peNlxLSeyJIxJlUJCBJlGYdGONjYvbQHiSePVVuR8mWEYM2JD4uZxZppmJb/AEAECIDqCjTvpdh9wMAmUrhYrqVZSQSQQbg3JN9aypn3ew20Xw4LNNEdbeyZIXlYcQWVMOQnG1iSRanXZO8Ui4gYXGII5mBaGRfyc6r4wU9TqNSpsba2HAPWM2jFCAZZEjB0BdgoPcLnWo/vO0OMwrNDKjyQFZ42jZXZGj1uADoSuZdeN6CU0m2jgEmieKQXR1KsO49nf1+atWxNo8/h45dAWXpAcAw0cDuDAjzUuNDy522js98JiJIH4obX/SU6qw7iLGs0mqx+VDdwTxCeMfjYQcwHFo+JHeV8Yd16rDDMCK+76fl9zH/b8/6nh9vM27dkzyxp2anzm3yA044Y6U0Y8ETM2o6h0S2lrdVYx49m6K9McGCq2b0dl7Cvmc+Vudr63ppMeORNNky4lonjijGWcdGRg6glQeijeKxPAA9dbeT3GiTaOHP60g0/ZPUb2lvbihJFJneJoTljUIsUaixGUrY3AHRynqpZyZYvNtmErbpPKzKinKCYpDp+iL9V68mO5vb1ZWXWnQ9FFFUUpykY/FnFzwvI4TQxKpKJlI0BtbNfUEm/m6q8xEaoFzklit7C2hJJs3fV5cqW7xkiGJjXM8IIdQbFo9TxsfFOvkLVSs+zsRi7CLDuRfxwpUEd7HS3nr2y4XCZfM7PH05zO4/F7ksGMF7IqgjrJHcBqeGthxr3FYyc6FX8w09I09dPeI3P5odBoiUDPJGXDMSo1uL3sAWPn7qRnI5URI0TnKAEclWOgJIbUEns01rHu2ak/pr28e9v9m3C4OeRwui5ja7Gw856qszcZz+C9rDmjHlhkXUHpEQzXNzx6qZJt2sTEc0bRzD9F1sfT1+mpjsHabybJ2ikmGGHMcEo6N7PeGTUA3ta3b11OTrmN21x3G5dlD0UUV49vZp0byKe08X7TEfOtU7qCcintPF+0xHzrVO625iii9F6AoorFnA4m1BlRXgNe0GjH/kn/wAjfIa5d2qh5zomxGU31H5turXrrqPF/k3/AMrfIa5gx6gSEX4BRrqfFHGkukpuODLeM1/LmPysavDkQiy4Kb9tb0RpVNrV18jC/wDQyft2+bjq27SJxi8akS5pHVF4XYgC54DXiT2UzYzeYE5UKRD3XEHmVH+WNisjnyhVP6RpMYUxGPdJW1jHRS5UlSF4WIIXXM1vGzqDcLan7C7Ihj/JxRp/lRV+QVGjThNo4GMlxiIpJW4yc4skrdwy6hf1FAA6hWvH4eTFnPEphyJMIppFKyNI8bRqApGZYgWzHMBcqthYXMktTVvDt1cNHxvK/QhjGrPIdFAHZci54AUEX5GsNiVwLGd8ymRxEL5soUlH17C4a3kJ66n16Q7E2WuGw8UK6iNFW/aRxY95Nz5624max81S3U2smyTbUJy516vGHd2+aqQ3pw6QTsYyCrXYINSh61sOA7P+Kd9+d/sVzrwsWw6BmUZQVMigkA85xIIsejYa1BFlVuD+kgefXia9HFzXCdnl5uGcl7tB2ub3YE9xvb0CnXd/emGNJ45cIJVlVVujZGUAtex4qTccOym2WA8QubyWPrvekqYlh1EeS/Du/rt7SK53K3y6zGTwfd4N54nhhjjhdFQvdHN7sQlpCQekx1HDQAUu5NJY22xhWVQrXkByk2P4mTiDURxEoYC7Wsew3t5akPJQ3/xnDWuFzS6E/wCDLxqK6XooorLbEiq73+3rihJhhI53UPJx5vtVe1/k8vCdbWxywwSStfKisxtx4dXfXN2OZgxJVwtyQWIa1z+lwudDmOU1145/lpy5Lv6ZWEoR2uLgi/jHQ3NuPAm56zx7adN1MMi4lWmYIouVLGwLfm2bhxObj+bTQHy8eq58uQHgb6gyEi6seGgpRHIUBsfFzXHbkRVOYAXGZ8osVBI/OtWuu3LqrE45MemLUaEWuDcHgdD6xxpQkdtmbR/d5vmZKrWPaTR3y3QguM0RyXyBQboLxsSzC9l0txvU13f2i8uy9p53D5YJQCFy8Ipgb2JUnTq9VdOTlmWGmOPiuOe1FUV7RXhe9d25m0Gh3bjdWZTz0gut76zsLaU17T33nNlWaZSF6ma5Oupyk+k1s2TJl3WiI99Ad2uKtr3V7jtmKkDs0qXykZIMpGfKR0joB0gdAL9VdJNxyvkh2bvVijLGDiZiCy3BkbXUX66ejvNOJfy8ls50ztw1qttpSMqhlYqQQbjje4tr1U8YfaRdVc8Tcnyka1zvhJdJJPynS4bDaM00zu5GdmKogNgTY37gLjhUBxu9U2IkzzytI3edB3KBoo8lWBDu9FJsguUXnMrEPbpEBrhfPqPPVZYjYjo1rX7LcfRWuqTtW+jKza0Nwd82QrGWYoSBYkkDvHZVwwSZlBrmrds5WH9ecV0Hu5ic8CHuFXfc1qHKdLowHEgj0iqBxe4GPMzKMM5IIGYFQh0GqsxAI/rSugqKIo3BckOPbxhFH/mkuf5A3y1Z+4u7LYHDGJ3V2Ls5KggC4UW14+Lx76kdFENG3d2IsVlZs8cifk5omySp5G7OOhuNaTRbKxyCy41H7DLhgW85jkQE+apBRRUWk2DtCQ9PaCKvZDhgh/iaQsPMaW7H3Qhgk527yzH+9lbO3C2nZ1i/GxIvT5RQFYPCDxANZ0UCabZsbizIrDsIBHrpul3LwLeNhMOf/aT6qd5JlXiQPKa9SQHgQfJUkkDD/YDZ/vPD/Br9VH9gNn+88P8ABr9VSCkG3dsx4TDyTy3yRgFsozG1wNB16mqG48n+zz/9lh/g1+qt2z9y8FBIJIcLDHIt8rrGoYXFjYjhoSPPUZHLds/tm+D/AO6jw37P/wAb4P8A7qbNLAoqvTy5bP8A8f4L/uqa7G2smKw8c8d8kihlzCxse0dVAongDqVYXBFiO6oXtnkxie7QExt2Lw/h4ei1TmitY5XHwzljMvKidrblTwMSYsw63iFiR3oRZvQ1MEka2OUAst7LfmyDcNYq11F2AuVKmukpIgwsQCO/WmLau42FxH5SO/eDYjyG1x6a6e5L90c/bs+2qEd9SG0vcagp0S4kkJB1VLXHFybemd7mknZW1ieJimJvodYpiLrxXo5bXA0NScckWFAtzmIy8cpdCO0cY/Xxrdjd1IsDsvHrEXOeDEMxcqSTzUmvRUDr7OoVjKz4bx38uaqKKK5Oy1I2tuip7MT/AP1GsJNnO8bskYHQLMTZQQF1YaXY27B9det/9Hj94P8A+ya3TzT4jBNLIWhRFe0KghjYDV3bUgg3sAo16618MIjJg+eURg2LWsfPf6K9WPm4so/NvrS3ZkV5kAtx7f6NYY2DUjy1jbK1d148uCgH6gPp1qv+UTY7Rs0kZUKxW6DQgkakd1+odtWCZ+Zwqdyoo8th/wAmoxi8Dz7h5OkPzVPAX/OI62I7eA89MrHox2g+62Gd5BGqljc2A83bwFX/ALr4UxxBW1NgTbhqOqo7ursKKM5lRQ3cB9VTbDprfupj3u2cu00U0UUVtzFFFJWkOY3tbq9H10FYb08p2Jgx80cIjaOPKtnHFgLvqCLAWbXXgO2tuC5aePOQC19Cj2uO2zDQcT435rdlTvGbLSS/OZHB6pY0YDuBABtTBieT3By2tEqDpDNFIQoOtxkYEdZ4X4nvrF3vtWdU+bB3qTFIHVWVTm8aw4MF6ieJNvMafKi2zMFHhuZgRrqgzMx45VuRfvLtm89Pcm0x1D01qNF1a8ROEUseAFzWnCYzNcHjTXvniCuG04l0Hyt9AqjQ03OEluvv9VL9laEAdhv9FQ/BbbJIBHGwB8tTDYAupY9en0n6KtU7VFeVBL7IxQ/UX/elSqmrejDCTCSqdQQP9wNZt1NmM3dOft190kkUzz5uZQMxA0L5bjLfyg8OzvqV4DY6zxZhh8PzZ/NCC4H+bjfvFqd8DgQiGC3RYG3ZqOkPP8tNWwdurgwYnjcC/SIsyjq06yNCeFfPy5Lk+tx8cxmohe+u6Yw4E0QPNFsrITcxvxAvxKnWxOoItrpV7cmXtRg/2KfTUT3l2Ss2HnjB/KR3U9WYEFD6bVLOTL2nwf7FPpr1cOdyx7vB6jjmGW58pDJjEU2Z1BHEFgPprD8Jxe6x/wAa/XXP/K9ij+E8QgF9Yr/BJYeuohgIsrAMM3aAL8eI0rp1dtsTj3ZI6uO1IvdY/wCNfrrZDjY3NldWPGysCbduhrnLaO50GIgM+DY508eJ+J7bX1U6aDUHqtT3yCQ22hNpb/p26v8AFiphnMvBycWXHe6+KZt8va3Gfu2J+aenmmbfP2txn7tifmnrbk5QooorDa2sHgWm3SCILsZzYf8A5JrfK08yMsiKAwHRBJ4KFIY6X4dVuJ405bhn/wCXo/28nz7VJYcFGI76cL37BatJIrfCbssHv4p7QLWrDFbBKkMX0zKNQTck6AdnnqSYvHgC40W9g1tWP6MY/O8vD5aTYje8wxqmRRIxNwxuF10zWtduBt1W1rN8LMZbo77wYkKiA8OJ8wsPlpmbHlmAQ262PEgdQHefUAabF2lNiblxcnQACwy3IuOq1xx7qeti7OCWHHrZjrc2F7eisX6q6eOyRbvzvoTex7ev6/67KmeGGlR3YmzixzkWHBB2DrPlIqTqLV0xc8rt7RRSLaDMeiptfiRx/wCK0w2y41QbXF+Hn8tICSTemLGbGlLkhhbym/k4G/8AzXkOAlMwWOQxkgk21W46yOHH5aaCjebGvGyZSCuViQYZXUHtaSIlo9P1CKwixciQNIVCZgvNkSCVHDC+cXVWFtNCOuvMVsOfnBI6LKy2GaN3hcgcL2Nj6ayngfFzqGjkjVR0i2g672PXfhXHLh47lOTp+r9dd/5WW+GjdnAtIWNzbKwLfrHWw7f6FOODkJzI2jobEDXTqNPXMiNAiDKOAtpYf18tNm1Nn83llQDTRwNLg11nZHqThXAGjcaU7V2WmLiCsSNb6GxBpjn2uhIyxlyOBbQDyDXXv0NO+wGmYs0gspAyi1vP2+mqGaDcEo4Im0uNCAeHCpbhsOEUKOApLjdXA7PNqf6HprfhBodSRcgX14afLegUUh221sO9+wfKKXU17ztbCSnuH+4VjP7b+G+P75+UL27igmHcgkEqQGHFWOit6SKj+D2bLiJBKEASwuX08462p6xGKUIM4BU2zAgEWPaD1Dj5q347biRR9Wg4D6K+XK+zJZ4MG/8AtLmcEy3IaTJEvUcoOp7rqD6qsDk19qMH+xT6apDeB5cS+eT/AEr1AfX31eXJ2LbKwn7FK9/p5qPneq75bU3v/hWm29i4wbBVV9Br0YIjYec1t2LsiLDQrNPYM+qA6m3UT2k9VKt4HX+1EynTnAI/O2GS3rApbt7DfjoZD4sUfNn/AA2uLt3XGgb6xWOa6y18PR6XXt7132ZdmYIxYyQ3bJJGxBKugPSWw6QFyLn099TPku2WExssg64SP50P0UyRYiJiraJEjx9Fm6Wh6TBTrkIJv5zparA3PVOdZktqh9GZaxhf/SLyavFUtpm3z9rcZ+7Yn5p6eaZt8/a3Gfu2J+aevc+W5QooorDa9+T2LNu9GP8AFl+fatuMwMkkdke1tQvAN2Zie/qOnbSvkgw2fYka/wCJP861SJtjFeFaSK8xs7hr5MkoUKTe9rdcY/NvxJHm6zTBgdktPNkKMTe5vwy9ZJ/NHVVs4rYAkFmHkPWK34HYKx3yjVjdj1k99ZuO/KzLp8ITDs3mzzYCrlt0Rby6dvGpPsfZPdpS9t2Q8hZuu3qFvop7w2FVBYCrIm3sEOUVtoorTIrVNBm6yCOBH9a1tooEjYRj+eP4dflrPC4JUuRck8SeP/ApRRQFFFFAnxoOUsASVubDie4d9M+F3iuCJY2GpBFvrANvKB56kFeEUDRFjYF8RLn9FQt/WRTnhsQHUMvA9osR3EUkx2woZRZk840N+3srLBbJES5Vdz15ibk+XTWgwMxDNdGufFsCyns1HDz2pdDHlUDsFa484axsVt43A+it9AVoxuDWVCji6txANuu/EeSt9FAxvubhiLFGt2Z2+uk3g8wf6D6cBzjkf7qktFY9vD9HT3c/1qNPyeYM8Y2/jf66fNn4BIIkijFkQBVFybDynU0poqzGTwzcrfNc1cqCOdvYjm7hg0BUjiCIYiCPPVg7vbbzoDKoWWwzEdfaR3d3VestvcmOIn2rNi1MXNyGPKCxzWEaKbjLpqvbS2fk/nIGXmwR+sfs15+fG5XUj2+lywwn1Xybdu7vQzXZXaI2Ocx5QGW2twQQDx1FjUk3EADFRwCaeS600nk/xZUqXTKbXGY8L8PF4VJ929hSwSEvltltoSdbg9ndXLjwzmU3Hbmz4ujKY5bSKmbfP2txn7tifmnp5pm3z9rcZ+7Yn5p6975TlCiiisNujeRfTZKKfGSXEqw7GErXHrqd1XeGxg2RtKWObo4LHSGaKU+JFiG/KRueChrXB4aD9Yiw1a9bYGWi1e0UDbvDt2PB4aTES3yRi5C2zEkhVVbkC5JA49dJdmb3wT4D2aCVhCO7Zh0kCXDggE6gqdBe+lRflK5/FYrCYLDIrkN7KlEmZYisR/Fo7KDoWzaDXRaa93hicK+0cFiMKkpmSTFxQRs3Myc5dZoUcrcX0str6Hy0Em2XymxSzQxvhsTh1xP/AKeWZFVJTa4AIYkEi1r8bisdp8qEUTzBcNiposOxSeeONTFGwtmFywJy31sKg27mMEeKwabNlxvSkQYnBTq7wwRf3nSdQFK62I1Pb1E3lnhjxOMdfZuz8dnYxpBzksWLP5klgmXpniL2F+s3FRVnDfOA4qCBczeyIGxEcgtzfNgXubm4JGvCmWLlagORzh8SuGkk5tMW0YELMSVB8bMFuDrbq4U0wnENtXZsk0f478Hy84tsq86QSVY2shJ4jqvUTTFiHL+DvZ2FxplAbZhEkuHBz9K5ZAoS2t7+jiCLJ23ylLhZ+ZfBYwlpObjdY0ySt1CMlwWv5KU/2+TnIY2w2JSWaKeVYmVFcCHNdWGfRmy9Hq6QuRTbyixMcVskhSbY1CbAmwtxPYK923Ef7Q7PYA2GHxVzY2BsbXPVVDkeULD/AIL/AAjZ+ZtfJZeczZ+byWzWzZu+k2M5SVTENh1wWMllSOKR1iRHyCRQwDfjNCL2PVcGoTFsCX8KfgvIfYgxns/NY5eayZhFwtbnLLas95XiTbuKbET43DoYsOFfCCS7kKLqxRGuB8tRVq7G2qcRCJTDLCSWHNzKFkFiRcgE8bXGvXUTblWAlEJ2dtDnShkEfNJnKA2zBecva+l6f9zMXFJg05mWeZFLrzmIDc6xzEnNmUE2vYacAKYsVEf7TRNY5fYDi9ja/PHS/C9VCnG8pCpiXw6YPGTSRrEziKNGyiRA636YIOtuHEGleN36jhwkc80M8bSvzceGZB7Id8xAUIDa5tfjwI6yBVf7wSRJtzGtiJ8bh1ZMKEbCCQFyIluGKI1wNLeU047Ycc3svHQ+ycVh8JLMJWkV2xGV+iZWVlDNlIOtuFvLUEq2RygxTPLE8M+HnhjMzQzKFdox+clmIYdXEcfLbKXlBgXZa7RKS80wUhLLznSk5saZsvHXjwpvw++Qx3spcPA5w6YZ/wDqmVo80mVvxSIy3YWN730N9NRevcTum43aSfn8YWyx/wDSlyYRecLpFlvp43HjrQWy2/EA2iMAwZZWjEisbZGuCcgN75rBjwt0TrWsb/YYQYqd80ceEmkgkLAEs6ZR0ApN7lgBwPkqF7ybrPjNrYrm7pNHhMLLhpdRlnRyVGbhrwPlv1Uy4PZ2JxeyMXJzLc8u0vZTwZSC1lQyIqnU6sdNfFtqaKsLZ/KXG80Uc2GxWF582geeMKkjHgtwxysdLA9tPWyd5Y8RiMTAiuGwrIkhYDKSylhlsSSLDrAqA7z7xptj2LhsHHMXGIhmlZ4njECJfNnZhbNr1E3ta+ovlsjemHA7V2p7IEo52aEoVhlkBCxkHVFPaKImO8m+0WEljhEc2IxEgLJBAod8o4u1yAq6HUnqPYaNg78wYlZrh4Hw+s8U6828a2LZjqQVsCbg9XkqKY/a64XaybSdJWweKwiRrKsbsYmzBwHQDMoIA6uJ7jSE7Mk2rPtLE4dHjhlwYw0DSKYzM4IbMA1iF6OW56mHeAEg8LkAUSthsWuFZgoxbRAQ6nKG8bMFv12819Kfl3vi9nHBurI/N89G7ZeblT84xsG1I1uCB4pPCqz2nvlN7Bw8GFfFYfGwxrC2DGEz53UIoJZ0IVRlJBHbT9ytbKMmy4JGVvZEbQrmXxxzgCTL0eog6jhoKCZbr70Jj4mliSRYg7IjuABKFNi6AEnJfS5twOmlPNJtnbPSCJIolCpGoVVHUALD/wA0pqgpk33kC7MxhOg9jYj1xsB66e6r3fnaf4QlGycMcxcqcbKuqwwqwJUnhzjEAW8x46Bz97Fb9E+iiuqv7J4T3BPXRWdNbLtqbMixETRTIskbCzKwuD9RHEEaiqZ31ln2LIseBxeIWIi4ikZJkTuQOhyjz0UVpEa8MO1PfPxMH3dHhh2p75+Jg+7oorIPDDtT3z8TB93Xnhg2p75+Jg+7r2igPDDtX318TB93R4Ydq++viYPu6KKA8MO1PfPxMH3dHhh2p76+Jg+7oooDww7U99fEwfd0eGHanvn4mD7uiigPDDtT3z8TB93R4Ydq++viYPu6KKA8MO1ffXxMH3dHhh2p76+Jg+7oooDww7V99fEwfd0eGHanvr4mD7uiigPDDtT318TB93R4Ydq++viYPu6KKA8MO1PfPxMH3deeGDanvn4mD7uvaKA8MO1PfXxMH3dHhh2r76+Jg+7oooDww7U99fEwfd154YNqe+fiYPu69ooDww7V99fEwfd0eGHanvn4mD7uiigPDDtT3z8TB93R4Ydqe+fiYPu6KKB23X3nx21MQuHxGNnWNtG5jm4SR2XWO9XXu7u1h8FFzWHjCLe7Hizn9J2OrHy+a1FFaKdaKKKI/9k="/>
          <p:cNvSpPr>
            <a:spLocks noChangeAspect="1" noChangeArrowheads="1"/>
          </p:cNvSpPr>
          <p:nvPr/>
        </p:nvSpPr>
        <p:spPr bwMode="auto">
          <a:xfrm>
            <a:off x="120650" y="-1041400"/>
            <a:ext cx="2447925" cy="18669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" name="AutoShape 16" descr="data:image/jpg;base64,/9j/4AAQSkZJRgABAQAAAQABAAD/2wCEAAkGBhQSEBUUExQWFRUWGBQXFhUXFxgVFxgXGxgYFxgXGBobGyYfFxolGhgXHy8gIycpLCwtFR4xNTAqNSYrLCkBCQoKDgwOGg8PGiwkHyQsLCkqLCwpLCwsLCkpKSksLCkpLSksLCkpKSksLCwsKSwsKSwpLCkpLCkpKSkpKSkpKf/AABEIAMQBAQMBIgACEQEDEQH/xAAcAAABBAMBAAAAAAAAAAAAAAAABAUGBwIDCAH/xABUEAACAQIDAwYGDAsHAwIHAAABAgMAEQQSIQUGMQcTIkFRYRcycYGRoRQ1U1STo7GzwdHS0xUjM0JSYnN0kqLwFkNjcoKy4STi8TSDJSY2RIS0xP/EABoBAQEBAQEBAQAAAAAAAAAAAAABAgMEBQb/xAApEQEBAAIBAwMDBAMBAAAAAAAAAQIRAxIhMQQTQSIycVFSkaFCYfAj/9oADAMBAAIRAxEAPwCxN7t7pY5kweCQS4yUZgG/Jwx8DLKezsHX6AyBOSwTjNtDF4nFSHUqJDDCD2JGnAf1YUcliCcYvHtq+KxEoUniIYjkjQdgFj6B2VPKCCeBTZnuUnw8v2qPApsz3KT4eX7VTuiggngU2Z7lJ8PL9qjwKbM9yk+Hl+1U7ooIJ4FNme5SfDy/ao8CmzPcpPh5ftVO6KCCeBTZnuUnw8v2qPApsz3KT4eX7VTum3bG8eHwoHPyql+ANyx8igEn0UNot4FNme5SfDy/ao8CmzPcpPh5ftVjj+WjAx8OdfyKFH8zA+qmluX3DdWHmIHEgrTRs8eBTZnuUnw8v2qPApsz3KT4eX7VK9y+UzD7SleKNJEdUz2fLYrcKbEE8CV9NTChtBPApsz3KT4eX7VHgU2Z7lJ8PL9qp3RQQTwKbM9yk+Hl+1R4FNme5SfDy/aqd0UEE8CmzPcpPh5ftUeBTZnuUnw8v2qndYlx20EG8CmzPcpPh5ftUeBTZnuUnw8v2qnIkHaPTWVBBPApsz3KT4eX7VHgU2Z7lJ8PL9qp3RQQTwKbM9yk+Hl+1R4FNme5SfDy/aqcSzBRc02YreeFBqSfIPrqKjXgV2Z7lJ8PL9qjwK7M9yk+Hl+1SXau+2KadkgKRR2UqWjzub3BuS+Uajs4EUlbFYmTWTFTkdiMkI/kQEemnZi5yHNuRfZY4xSD/wB+X7VYw8jmynF1R2GouMRKRccRo9MD7DVzdw0g11dnf1u51qT8mURiikhPBWzLpb9U9XcvpNJoxz21NyQ4eMXwk+Kwj9TRzuRf9ZWJDDuuK2bC3nxOGxS4HaWVnkv7GxaDKk9uKMOCS8NOB84LTeonyo7J5/Zk7DSSBfZETjiskXTBB6jYMPPVaSvNRVJeHiX3NfRRU2ukz5FT/wDB4v2mI+delu9fKhg8A2R2aSWwPNRAMwuLjMSQq37zfXhTZyQqTsNAP08R861Nm3OS/C4iaTENNJCZCWfpJlv1kFhdR56odtz+VmPHTNEYTC1rx5pA2e3EaKLMBrbXS/ZUrm2rbrAqr9mjYmzHEgxIlmW9jm54gkEHKsS5QbXFzrx1rzH8tUC39j4WRz+k5WJfL+cafhPHkg303Gx8+Nkmg/GI7Er+OsAD+q7rl/0kjstwqR8nOwdpYVycTMOZK/kC5mIPUQdQg8jH6RDJeVXaWJOXDoifsommb+I3A9ArD+ym2cY15pJAh4iaXIP4EuB6KJ2X/hcWHGhHf11vqAcn+zJNnwrDNIjjMxGXTKGsclrm/SzNfvNT4Gor2qc5bcIyyLIv5wiU/GgfJ66uOoByw4DPgma2qqxHlVkf/aH9NaiVRWFwzK121U+MM1iezUqwGvca34yIOoA6PC/SLX/2js6uqk74rvpBiNok6Lp39f8AxVRNuSacQbZgUNfnFljbzoWA9KCujq5H3Ox3M4/DSdSzRE+TOA3qJrrgVFFItrbVTDx5362VFA4s7HKqjyk/LS2opyiD8Th26lxeGJ8mYj6ailm1t444I2eaZYxwuOAJGlri7H5bcKr7afLK7zLFg4ecLAC7Z7s1rnKigkjj1VjyozI8CRB1EiS5yGOW6hSrceOpA7OPZVabMxhwuOhlOnNTRlvIrjMP4b1dJtZsu9O3HNo8ENRx5mRQO68mWvYjvFIekgjXrIOHB9Bc1aTYhR28SOB4igYlesgeUgUFCbwbz7TwWL5rETFmCo+U5GUhr9agdYI0PVVi8lm+74xWSXxlOnovpfWxF/4TUV5Y4kbGYWYcGEuHkJFgCCCOPdKx81aOSjHRo46Vpc66WGqA2JvbU2YjU8LdlU7y6XpRRRWVR3efahRkjXibsW7OIAHrpLHg1xOHdH1YXyt1gkXH01s30htzb9+X0kWHy03Q4p8Oc1uNgVa4uO7TjWPlSLD7PWONWdlUrdbyELfuBI46Aiw6jWf4YwgUESq/HxBmJyWvrw0uKQ70Y7n485DK0UiFSp8XpZST0SWHS1Fuqozg4MucLHdUkuHBZGKOCh8ZrEEiK4A67VrHHsxlq1Kpd8IApKI7EJnyuRFpdgR3G6nj66kWw9oKXjYKiLIisvSGc3FyCtuA6Wv6tV3gbi6dA5XdAhGRwrjOpBRLCwR+s+PpqRUk3ZxJWDKzNnw8pVhkzMVa7BQczEL+UGp17tDVuMIsumbfP2txn7tifmnp1w73UGmrfP2txn7tifmno05QooorDbo3kV9p4v2mI+dat++W73siCaDQZgGRiAQrBgyEg8QGAFaORT2ni/aYj51qlu1cNmS/WAQbccp0P1+atMqz2ruEmJkD4ucEoFQJh41iUAEtwFyeJ1vxal+z9x8BCQRh1JDMM0xz2Iv1Nc6WJ4dQpykVoD0tUJvcWRGIy5AAt2voOPG3dWcMinS9gUHStlDa9K+hJ4js8buFZ8dgpjso6KhRYCyoBa9rAk+UcPprM6/ranW5fhp1WXU669vo1GdLk6trfh3W8Zrnt7ONacXtVYxd2SO/AuwJPXpmNib9lFKZJMq+YaXt3nRBcaU67FxpIs4I16NwV82p4VHBLJP4kU8o6jlMKfxSFbj/AC3p42bsfEZlMpjRFt0FLSMbcAWIUD0N5asRIqje/uHL4Qra4LZW7g6PED/E61In4GmjbKmTDyKOJUkX06Q6S+TUCtsuU5MM7N1en6Kd9n7iYmaF5lQlI/GNrHt0va9OEJeGSSHM4CuuYLFntmk5ttbjh0bHgSbaGt0e8OIjQxh5FWRRnWyoM12U8OBDrYX1vpxAvUMLbAeNS56NgSLkXJtwAHXXVWxsbz2Ghl90jjf+JQfprl4uXbo6trw6R0GY9I8LAN5NONdB8mOM5zZWHPEqGjOoPiOyjUdwFSrEqpg37wZk2fOF8ZVEi/5kIcf7af6wljDKVPAgg+Q6Goqm9+NgSYgpioT0chkY2J/FsiudBe9jnNv1xa5BtWO12DsSpuCALkWv0QpNuq5BPnq9NjvzGfBykB4iwQN/eQMSVI7QASptwtUPxfJKhNkxQAYtlDJfLoWAJzC40IvatM6WduvImJwWHnIDGSGJmvr0soDfzA08JAo4KB5AKq3YkWMwuHTDLtDDxpHmCiOITSdJi1rt3sbdGnJdgzzePitpTX6l/wClQ+gILeeorLlu2fn2aJLawzRv5mvGfW6+iqz3EwUz4tJEQlVL5iBoMykW9JGlWjh+TOInM2GQn9KeZ5m9Go9dSrYu68eHtYLpwVFyID2gXNz3mgehRRRUU2bxYLncOwtcr0h5V1+S9M0mH9kwxuCLqCrXv3fUPTTlvbj3hwzSRmxUjqBuOzXzUzbLxIixDxEjK9rW4AkBlt3WNYt7qSbV2GFgk/GWZ1IJANhoeoG516uu9qgQFmV3LEyoyoVMaNmjUOCdXbV0B/1HSrExaTsWQqWZZFy2ACkA34mwuRra54+WlmA3fgisUhjRu0IoYee1/XWpdJYr1YTJIxjQ4jOgOdVZrFCCCCGCKSoIAIBuwB75HsLZkyO+SNo0eMZs+RSZQ4YeJdiCuZTcfLUvCivb1epNFGwwyxhHN2A43vfz2Fza3VWjfP2txn7tifmnrLAYxS9ge46G3prHfP2txn7tifmnorlCiiisNujeRT2ni/aYj51qndQTkU9p4v2mI+dap3W2Ef2rM0JAWN5AfFyIz27jYWXykgU2JsfEysXEMcJJ1aVgzeUJHmH861M7UVNCOQ7n3/LTyP8Aqx/iE/lvJ/PTns/YGHgN4okVut8oLnyuekfOacKKoKKKKAIptaO9wevT6Kcq0NFrVRzfv3HzeOlQoNQTcu41YKQbXy2DITa2t9eAIY5pULAjKBq11V2ILHPkOci5XVb6gg8TVt8o/J1JiMUJ42QKVAIN73HZpbt66juD5LJTxyjvNz6gPpqogLTE30uOr80W6rgHiOrU20GtqvLkLdvwc4YEATvlJFgQVQm3aL3pu2byXRoQWu57LAL6NT66sHYOEaIFT4thYdnkqVYdqKKKikuO2XFMAJYkkA4B1DW8lxpSSHdbCrwgj7RdQ1vJmvanWig1w4dUFlVVHYoA+StlFFAUUUUBRRRQNW9GG5zCSr+rf0G/yA1BcZjwOacmxeGLXsdM0bf7RVj43EIiEyEBbEG/yd9Vr7KwmW04keMO3NPHoQDxDaiwNgfLftrnl5anhnhtosG6RJHeb27xUu2ftISLZj0gND1MPrpqwOy9n4gLzTuoAtkuwv5SwPqNP+xdkRRDKo6S8bnr/Stw14itSI1BXbxY38pso/mIPqrYmzpTxKL6XP0CniitIQYfZdiCzs1uqwVfQBf10l3z9rcZ+7Yn5p6eaZt8/a3Gfu2J+aeg5QooorDbo3kU9p4v2mI+dap3UE5FfaeL9piPnWrXi+V+BJHTm26DMt2ZVDWJFxa+mla3qMp/Req0k5aIraIl++Rz8kNIcRy1aHIIwe9JHHrZKz1z/pTVWzReqOx3LNiWHQYJ3rEpH87G3rprj5W8crhxMWtxVxGUI7MqRrby3vWto6Foqu92eWfDT2TEj2O/6ROaIn/NxT/Vp31YMUoZQykEEAgg3BB4EEcRVGdeWr2ig0zYYNa/VQuEUdVZYjELGjO7BVUFmYmwAGpJPULUi2VttJ7hQ6kBXyuuUlHvkcfqmx7xaxANAvEY7KyoooCiiigKrzlE3inw+JjSKVkBjDEC2pzML6g9QFWHVccruyGyx4ldQv4t+4E3VvSSPOK9Hpun3J1PN6rq9q9KNnfXGe+H/l+zXib540n/ANQ/oX7NR2B70sUWr7Xtcf7Z/D4V5eT91/mpFFvfi/d3/l+zSyHerEn++b+X6qg+19pGGK62zEhVv6z36Ck8M87C5mI7gAPkry82XFhenp/qPVwcfNyTqmXb81aGH3jnPGVvV9VPexdryPKqs5N76G2uhPZVT4bdqaaGSXn3yxgkhi/SsuYgWuAbdvbS7k/2Yq7Tw7ak3exJv/dPXgy5sMtzGPo4cPJjq5ZLY9hDESlpOkiGyp1Hy9vCtfsNVxy5VAHN6gAAfnDhw4WpXJgJFctEwAY3IbqJOpGmvWf/ADpt2ds4oS7nM7cT1DuH9fUPJp7GvEbuYdzfm1Vv0k6DelbeukjbtPmBXEyWAIsQCbHqLDKbU+3pDjduwQg87NGluOZ1B9F71dbTZZBHlUC5NgBc8TbrNZ1C9ocrmz4tBI0p7I0J9ZsOz01H8Ty25rjD4Vj3u3k4hRp6f+NdNZ6otSmbfP2txn7tifmnqB7J5YpFY+y4lAJFubNio67gk5vSPqfcRvjHj9m7QMSOqx4eYXcAZs0Mh0AJ7K1ePKTdjOPLjldSub6KKK5O7o3kV9p4v2mI+daqY25HzZdW8dJZ0I/yyNx9Iq5+RX2ni/aYj51qRcr26EuKWB8PDzjozq4XKGyMuhNyLgMPXWo51RBxfdbz14MQRqPpI8nCpPHuDjS11wc1x15SvoN6XR8le0pOMBUfryj5M1aQj2omHweWMxNNNkUz5mKKjEjoqB2eLre9z5mfeXCLHKhizc1NGssYa2ZQ1wUJ6yGVhfstVn7R5LJsUVlxEVpsqiQxypkkZfzjmF0JHG2asZuRnETy55ZY4lAVVRLsERRYKP8AzxJqCoIsNIx0DH12rpTkta2ycKpOoVh5uce3qtTNs3kVw8fjzSPwuBZQbeupzgNkRwqFQWAFgOoDsAGgqKWmqSwPKRj32/7Gz3i9lPDzWVcojV2Um9s2YKpa9+I7NKubGuRE5GhCsQe8A2rmnF7Wk9k86SeeuTzkYWKUll6V5I1znS/XwvQXjyqSEbHxduuML5mdVJ8wJPmr3cuTncklrCPC4SH/AFmMTOPMrxecmqRxuOnmBzxSuG4mR53vwPF3t1VY3JRtDES4OSKGygPZJGAyQgoCbLe8j3N8pIHaeo6uNnkllTPfPfGPZ0HOupcscqIpAJNibm50UW1IBtcaVSr8peNlxLSeyJIxJlUJCBJlGYdGONjYvbQHiSePVVuR8mWEYM2JD4uZxZppmJb/AEAECIDqCjTvpdh9wMAmUrhYrqVZSQSQQbg3JN9aypn3ew20Xw4LNNEdbeyZIXlYcQWVMOQnG1iSRanXZO8Ui4gYXGII5mBaGRfyc6r4wU9TqNSpsba2HAPWM2jFCAZZEjB0BdgoPcLnWo/vO0OMwrNDKjyQFZ42jZXZGj1uADoSuZdeN6CU0m2jgEmieKQXR1KsO49nf1+atWxNo8/h45dAWXpAcAw0cDuDAjzUuNDy522js98JiJIH4obX/SU6qw7iLGs0mqx+VDdwTxCeMfjYQcwHFo+JHeV8Yd16rDDMCK+76fl9zH/b8/6nh9vM27dkzyxp2anzm3yA044Y6U0Y8ETM2o6h0S2lrdVYx49m6K9McGCq2b0dl7Cvmc+Vudr63ppMeORNNky4lonjijGWcdGRg6glQeijeKxPAA9dbeT3GiTaOHP60g0/ZPUb2lvbihJFJneJoTljUIsUaixGUrY3AHRynqpZyZYvNtmErbpPKzKinKCYpDp+iL9V68mO5vb1ZWXWnQ9FFFUUpykY/FnFzwvI4TQxKpKJlI0BtbNfUEm/m6q8xEaoFzklit7C2hJJs3fV5cqW7xkiGJjXM8IIdQbFo9TxsfFOvkLVSs+zsRi7CLDuRfxwpUEd7HS3nr2y4XCZfM7PH05zO4/F7ksGMF7IqgjrJHcBqeGthxr3FYyc6FX8w09I09dPeI3P5odBoiUDPJGXDMSo1uL3sAWPn7qRnI5URI0TnKAEclWOgJIbUEns01rHu2ak/pr28e9v9m3C4OeRwui5ja7Gw856qszcZz+C9rDmjHlhkXUHpEQzXNzx6qZJt2sTEc0bRzD9F1sfT1+mpjsHabybJ2ikmGGHMcEo6N7PeGTUA3ta3b11OTrmN21x3G5dlD0UUV49vZp0byKe08X7TEfOtU7qCcintPF+0xHzrVO625iii9F6AoorFnA4m1BlRXgNe0GjH/kn/wAjfIa5d2qh5zomxGU31H5turXrrqPF/k3/AMrfIa5gx6gSEX4BRrqfFHGkukpuODLeM1/LmPysavDkQiy4Kb9tb0RpVNrV18jC/wDQyft2+bjq27SJxi8akS5pHVF4XYgC54DXiT2UzYzeYE5UKRD3XEHmVH+WNisjnyhVP6RpMYUxGPdJW1jHRS5UlSF4WIIXXM1vGzqDcLan7C7Ihj/JxRp/lRV+QVGjThNo4GMlxiIpJW4yc4skrdwy6hf1FAA6hWvH4eTFnPEphyJMIppFKyNI8bRqApGZYgWzHMBcqthYXMktTVvDt1cNHxvK/QhjGrPIdFAHZci54AUEX5GsNiVwLGd8ymRxEL5soUlH17C4a3kJ66n16Q7E2WuGw8UK6iNFW/aRxY95Nz5624max81S3U2smyTbUJy516vGHd2+aqQ3pw6QTsYyCrXYINSh61sOA7P+Kd9+d/sVzrwsWw6BmUZQVMigkA85xIIsejYa1BFlVuD+kgefXia9HFzXCdnl5uGcl7tB2ub3YE9xvb0CnXd/emGNJ45cIJVlVVujZGUAtex4qTccOym2WA8QubyWPrvekqYlh1EeS/Du/rt7SK53K3y6zGTwfd4N54nhhjjhdFQvdHN7sQlpCQekx1HDQAUu5NJY22xhWVQrXkByk2P4mTiDURxEoYC7Wsew3t5akPJQ3/xnDWuFzS6E/wCDLxqK6XooorLbEiq73+3rihJhhI53UPJx5vtVe1/k8vCdbWxywwSStfKisxtx4dXfXN2OZgxJVwtyQWIa1z+lwudDmOU1145/lpy5Lv6ZWEoR2uLgi/jHQ3NuPAm56zx7adN1MMi4lWmYIouVLGwLfm2bhxObj+bTQHy8eq58uQHgb6gyEi6seGgpRHIUBsfFzXHbkRVOYAXGZ8osVBI/OtWuu3LqrE45MemLUaEWuDcHgdD6xxpQkdtmbR/d5vmZKrWPaTR3y3QguM0RyXyBQboLxsSzC9l0txvU13f2i8uy9p53D5YJQCFy8Ipgb2JUnTq9VdOTlmWGmOPiuOe1FUV7RXhe9d25m0Gh3bjdWZTz0gut76zsLaU17T33nNlWaZSF6ma5Oupyk+k1s2TJl3WiI99Ad2uKtr3V7jtmKkDs0qXykZIMpGfKR0joB0gdAL9VdJNxyvkh2bvVijLGDiZiCy3BkbXUX66ejvNOJfy8ls50ztw1qttpSMqhlYqQQbjje4tr1U8YfaRdVc8Tcnyka1zvhJdJJPynS4bDaM00zu5GdmKogNgTY37gLjhUBxu9U2IkzzytI3edB3KBoo8lWBDu9FJsguUXnMrEPbpEBrhfPqPPVZYjYjo1rX7LcfRWuqTtW+jKza0Nwd82QrGWYoSBYkkDvHZVwwSZlBrmrds5WH9ecV0Hu5ic8CHuFXfc1qHKdLowHEgj0iqBxe4GPMzKMM5IIGYFQh0GqsxAI/rSugqKIo3BckOPbxhFH/mkuf5A3y1Z+4u7LYHDGJ3V2Ls5KggC4UW14+Lx76kdFENG3d2IsVlZs8cifk5omySp5G7OOhuNaTRbKxyCy41H7DLhgW85jkQE+apBRRUWk2DtCQ9PaCKvZDhgh/iaQsPMaW7H3Qhgk527yzH+9lbO3C2nZ1i/GxIvT5RQFYPCDxANZ0UCabZsbizIrDsIBHrpul3LwLeNhMOf/aT6qd5JlXiQPKa9SQHgQfJUkkDD/YDZ/vPD/Br9VH9gNn+88P8ABr9VSCkG3dsx4TDyTy3yRgFsozG1wNB16mqG48n+zz/9lh/g1+qt2z9y8FBIJIcLDHIt8rrGoYXFjYjhoSPPUZHLds/tm+D/AO6jw37P/wAb4P8A7qbNLAoqvTy5bP8A8f4L/uqa7G2smKw8c8d8kihlzCxse0dVAongDqVYXBFiO6oXtnkxie7QExt2Lw/h4ei1TmitY5XHwzljMvKidrblTwMSYsw63iFiR3oRZvQ1MEka2OUAst7LfmyDcNYq11F2AuVKmukpIgwsQCO/WmLau42FxH5SO/eDYjyG1x6a6e5L90c/bs+2qEd9SG0vcagp0S4kkJB1VLXHFybemd7mknZW1ieJimJvodYpiLrxXo5bXA0NScckWFAtzmIy8cpdCO0cY/Xxrdjd1IsDsvHrEXOeDEMxcqSTzUmvRUDr7OoVjKz4bx38uaqKKK5Oy1I2tuip7MT/AP1GsJNnO8bskYHQLMTZQQF1YaXY27B9det/9Hj94P8A+ya3TzT4jBNLIWhRFe0KghjYDV3bUgg3sAo16618MIjJg+eURg2LWsfPf6K9WPm4so/NvrS3ZkV5kAtx7f6NYY2DUjy1jbK1d148uCgH6gPp1qv+UTY7Rs0kZUKxW6DQgkakd1+odtWCZ+Zwqdyoo8th/wAmoxi8Dz7h5OkPzVPAX/OI62I7eA89MrHox2g+62Gd5BGqljc2A83bwFX/ALr4UxxBW1NgTbhqOqo7ursKKM5lRQ3cB9VTbDprfupj3u2cu00U0UUVtzFFFJWkOY3tbq9H10FYb08p2Jgx80cIjaOPKtnHFgLvqCLAWbXXgO2tuC5aePOQC19Cj2uO2zDQcT435rdlTvGbLSS/OZHB6pY0YDuBABtTBieT3By2tEqDpDNFIQoOtxkYEdZ4X4nvrF3vtWdU+bB3qTFIHVWVTm8aw4MF6ieJNvMafKi2zMFHhuZgRrqgzMx45VuRfvLtm89Pcm0x1D01qNF1a8ROEUseAFzWnCYzNcHjTXvniCuG04l0Hyt9AqjQ03OEluvv9VL9laEAdhv9FQ/BbbJIBHGwB8tTDYAupY9en0n6KtU7VFeVBL7IxQ/UX/elSqmrejDCTCSqdQQP9wNZt1NmM3dOft190kkUzz5uZQMxA0L5bjLfyg8OzvqV4DY6zxZhh8PzZ/NCC4H+bjfvFqd8DgQiGC3RYG3ZqOkPP8tNWwdurgwYnjcC/SIsyjq06yNCeFfPy5Lk+tx8cxmohe+u6Yw4E0QPNFsrITcxvxAvxKnWxOoItrpV7cmXtRg/2KfTUT3l2Ss2HnjB/KR3U9WYEFD6bVLOTL2nwf7FPpr1cOdyx7vB6jjmGW58pDJjEU2Z1BHEFgPprD8Jxe6x/wAa/XXP/K9ij+E8QgF9Yr/BJYeuohgIsrAMM3aAL8eI0rp1dtsTj3ZI6uO1IvdY/wCNfrrZDjY3NldWPGysCbduhrnLaO50GIgM+DY508eJ+J7bX1U6aDUHqtT3yCQ22hNpb/p26v8AFiphnMvBycWXHe6+KZt8va3Gfu2J+aenmmbfP2txn7tifmnrbk5QooorDa2sHgWm3SCILsZzYf8A5JrfK08yMsiKAwHRBJ4KFIY6X4dVuJ405bhn/wCXo/28nz7VJYcFGI76cL37BatJIrfCbssHv4p7QLWrDFbBKkMX0zKNQTck6AdnnqSYvHgC40W9g1tWP6MY/O8vD5aTYje8wxqmRRIxNwxuF10zWtduBt1W1rN8LMZbo77wYkKiA8OJ8wsPlpmbHlmAQ262PEgdQHefUAabF2lNiblxcnQACwy3IuOq1xx7qeti7OCWHHrZjrc2F7eisX6q6eOyRbvzvoTex7ev6/67KmeGGlR3YmzixzkWHBB2DrPlIqTqLV0xc8rt7RRSLaDMeiptfiRx/wCK0w2y41QbXF+Hn8tICSTemLGbGlLkhhbym/k4G/8AzXkOAlMwWOQxkgk21W46yOHH5aaCjebGvGyZSCuViQYZXUHtaSIlo9P1CKwixciQNIVCZgvNkSCVHDC+cXVWFtNCOuvMVsOfnBI6LKy2GaN3hcgcL2Nj6ayngfFzqGjkjVR0i2g672PXfhXHLh47lOTp+r9dd/5WW+GjdnAtIWNzbKwLfrHWw7f6FOODkJzI2jobEDXTqNPXMiNAiDKOAtpYf18tNm1Nn83llQDTRwNLg11nZHqThXAGjcaU7V2WmLiCsSNb6GxBpjn2uhIyxlyOBbQDyDXXv0NO+wGmYs0gspAyi1vP2+mqGaDcEo4Im0uNCAeHCpbhsOEUKOApLjdXA7PNqf6HprfhBodSRcgX14afLegUUh221sO9+wfKKXU17ztbCSnuH+4VjP7b+G+P75+UL27igmHcgkEqQGHFWOit6SKj+D2bLiJBKEASwuX08462p6xGKUIM4BU2zAgEWPaD1Dj5q347biRR9Wg4D6K+XK+zJZ4MG/8AtLmcEy3IaTJEvUcoOp7rqD6qsDk19qMH+xT6apDeB5cS+eT/AEr1AfX31eXJ2LbKwn7FK9/p5qPneq75bU3v/hWm29i4wbBVV9Br0YIjYec1t2LsiLDQrNPYM+qA6m3UT2k9VKt4HX+1EynTnAI/O2GS3rApbt7DfjoZD4sUfNn/AA2uLt3XGgb6xWOa6y18PR6XXt7132ZdmYIxYyQ3bJJGxBKugPSWw6QFyLn099TPku2WExssg64SP50P0UyRYiJiraJEjx9Fm6Wh6TBTrkIJv5zparA3PVOdZktqh9GZaxhf/SLyavFUtpm3z9rcZ+7Yn5p6eaZt8/a3Gfu2J+aevc+W5QooorDa9+T2LNu9GP8AFl+fatuMwMkkdke1tQvAN2Zie/qOnbSvkgw2fYka/wCJP861SJtjFeFaSK8xs7hr5MkoUKTe9rdcY/NvxJHm6zTBgdktPNkKMTe5vwy9ZJ/NHVVs4rYAkFmHkPWK34HYKx3yjVjdj1k99ZuO/KzLp8ITDs3mzzYCrlt0Rby6dvGpPsfZPdpS9t2Q8hZuu3qFvop7w2FVBYCrIm3sEOUVtoorTIrVNBm6yCOBH9a1tooEjYRj+eP4dflrPC4JUuRck8SeP/ApRRQFFFFAnxoOUsASVubDie4d9M+F3iuCJY2GpBFvrANvKB56kFeEUDRFjYF8RLn9FQt/WRTnhsQHUMvA9osR3EUkx2woZRZk840N+3srLBbJES5Vdz15ibk+XTWgwMxDNdGufFsCyns1HDz2pdDHlUDsFa484axsVt43A+it9AVoxuDWVCji6txANuu/EeSt9FAxvubhiLFGt2Z2+uk3g8wf6D6cBzjkf7qktFY9vD9HT3c/1qNPyeYM8Y2/jf66fNn4BIIkijFkQBVFybDynU0poqzGTwzcrfNc1cqCOdvYjm7hg0BUjiCIYiCPPVg7vbbzoDKoWWwzEdfaR3d3VestvcmOIn2rNi1MXNyGPKCxzWEaKbjLpqvbS2fk/nIGXmwR+sfs15+fG5XUj2+lywwn1Xybdu7vQzXZXaI2Ocx5QGW2twQQDx1FjUk3EADFRwCaeS600nk/xZUqXTKbXGY8L8PF4VJ929hSwSEvltltoSdbg9ndXLjwzmU3Hbmz4ujKY5bSKmbfP2txn7tifmnp5pm3z9rcZ+7Yn5p6975TlCiiisNujeRfTZKKfGSXEqw7GErXHrqd1XeGxg2RtKWObo4LHSGaKU+JFiG/KRueChrXB4aD9Yiw1a9bYGWi1e0UDbvDt2PB4aTES3yRi5C2zEkhVVbkC5JA49dJdmb3wT4D2aCVhCO7Zh0kCXDggE6gqdBe+lRflK5/FYrCYLDIrkN7KlEmZYisR/Fo7KDoWzaDXRaa93hicK+0cFiMKkpmSTFxQRs3Myc5dZoUcrcX0str6Hy0Em2XymxSzQxvhsTh1xP/AKeWZFVJTa4AIYkEi1r8bisdp8qEUTzBcNiposOxSeeONTFGwtmFywJy31sKg27mMEeKwabNlxvSkQYnBTq7wwRf3nSdQFK62I1Pb1E3lnhjxOMdfZuz8dnYxpBzksWLP5klgmXpniL2F+s3FRVnDfOA4qCBczeyIGxEcgtzfNgXubm4JGvCmWLlagORzh8SuGkk5tMW0YELMSVB8bMFuDrbq4U0wnENtXZsk0f478Hy84tsq86QSVY2shJ4jqvUTTFiHL+DvZ2FxplAbZhEkuHBz9K5ZAoS2t7+jiCLJ23ylLhZ+ZfBYwlpObjdY0ySt1CMlwWv5KU/2+TnIY2w2JSWaKeVYmVFcCHNdWGfRmy9Hq6QuRTbyixMcVskhSbY1CbAmwtxPYK923Ef7Q7PYA2GHxVzY2BsbXPVVDkeULD/AIL/AAjZ+ZtfJZeczZ+byWzWzZu+k2M5SVTENh1wWMllSOKR1iRHyCRQwDfjNCL2PVcGoTFsCX8KfgvIfYgxns/NY5eayZhFwtbnLLas95XiTbuKbET43DoYsOFfCCS7kKLqxRGuB8tRVq7G2qcRCJTDLCSWHNzKFkFiRcgE8bXGvXUTblWAlEJ2dtDnShkEfNJnKA2zBecva+l6f9zMXFJg05mWeZFLrzmIDc6xzEnNmUE2vYacAKYsVEf7TRNY5fYDi9ja/PHS/C9VCnG8pCpiXw6YPGTSRrEziKNGyiRA636YIOtuHEGleN36jhwkc80M8bSvzceGZB7Id8xAUIDa5tfjwI6yBVf7wSRJtzGtiJ8bh1ZMKEbCCQFyIluGKI1wNLeU047Ycc3svHQ+ycVh8JLMJWkV2xGV+iZWVlDNlIOtuFvLUEq2RygxTPLE8M+HnhjMzQzKFdox+clmIYdXEcfLbKXlBgXZa7RKS80wUhLLznSk5saZsvHXjwpvw++Qx3spcPA5w6YZ/wDqmVo80mVvxSIy3YWN730N9NRevcTum43aSfn8YWyx/wDSlyYRecLpFlvp43HjrQWy2/EA2iMAwZZWjEisbZGuCcgN75rBjwt0TrWsb/YYQYqd80ceEmkgkLAEs6ZR0ApN7lgBwPkqF7ybrPjNrYrm7pNHhMLLhpdRlnRyVGbhrwPlv1Uy4PZ2JxeyMXJzLc8u0vZTwZSC1lQyIqnU6sdNfFtqaKsLZ/KXG80Uc2GxWF582geeMKkjHgtwxysdLA9tPWyd5Y8RiMTAiuGwrIkhYDKSylhlsSSLDrAqA7z7xptj2LhsHHMXGIhmlZ4njECJfNnZhbNr1E3ta+ovlsjemHA7V2p7IEo52aEoVhlkBCxkHVFPaKImO8m+0WEljhEc2IxEgLJBAod8o4u1yAq6HUnqPYaNg78wYlZrh4Hw+s8U6828a2LZjqQVsCbg9XkqKY/a64XaybSdJWweKwiRrKsbsYmzBwHQDMoIA6uJ7jSE7Mk2rPtLE4dHjhlwYw0DSKYzM4IbMA1iF6OW56mHeAEg8LkAUSthsWuFZgoxbRAQ6nKG8bMFv12819Kfl3vi9nHBurI/N89G7ZeblT84xsG1I1uCB4pPCqz2nvlN7Bw8GFfFYfGwxrC2DGEz53UIoJZ0IVRlJBHbT9ytbKMmy4JGVvZEbQrmXxxzgCTL0eog6jhoKCZbr70Jj4mliSRYg7IjuABKFNi6AEnJfS5twOmlPNJtnbPSCJIolCpGoVVHUALD/wA0pqgpk33kC7MxhOg9jYj1xsB66e6r3fnaf4QlGycMcxcqcbKuqwwqwJUnhzjEAW8x46Bz97Fb9E+iiuqv7J4T3BPXRWdNbLtqbMixETRTIskbCzKwuD9RHEEaiqZ31ln2LIseBxeIWIi4ikZJkTuQOhyjz0UVpEa8MO1PfPxMH3dHhh2p75+Jg+7oorIPDDtT3z8TB93Xnhg2p75+Jg+7r2igPDDtX318TB93R4Ydq++viYPu6KKA8MO1PfPxMH3dHhh2p76+Jg+7oooDww7U99fEwfd0eGHanvn4mD7uiigPDDtT3z8TB93R4Ydq++viYPu6KKA8MO1ffXxMH3dHhh2p76+Jg+7oooDww7V99fEwfd0eGHanvr4mD7uiigPDDtT318TB93R4Ydq++viYPu6KKA8MO1PfPxMH3deeGDanvn4mD7uvaKA8MO1PfXxMH3dHhh2r76+Jg+7oooDww7U99fEwfd154YNqe+fiYPu69ooDww7V99fEwfd0eGHanvn4mD7uiigPDDtT3z8TB93R4Ydqe+fiYPu6KKB23X3nx21MQuHxGNnWNtG5jm4SR2XWO9XXu7u1h8FFzWHjCLe7Hizn9J2OrHy+a1FFaKdaKKKI/9k="/>
          <p:cNvSpPr>
            <a:spLocks noChangeAspect="1" noChangeArrowheads="1"/>
          </p:cNvSpPr>
          <p:nvPr/>
        </p:nvSpPr>
        <p:spPr bwMode="auto">
          <a:xfrm>
            <a:off x="120650" y="-1041400"/>
            <a:ext cx="2447925" cy="18669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2" name="Picture 18" descr="http://t1.gstatic.com/images?q=tbn:ANd9GcRgaxId6VWhFOKeVgUB8SPb40e7wCnGgAIPCz_Wvo4J_L4d7RPt_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4286248"/>
            <a:ext cx="3429000" cy="2571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Adaptive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item that is specifically designed for persons with disabilities; devices which would seldom be used by non-disabled persons.</a:t>
            </a:r>
          </a:p>
          <a:p>
            <a:r>
              <a:rPr lang="en-US" dirty="0" smtClean="0"/>
              <a:t>Examples: cochlear implants, mechanical organs, </a:t>
            </a:r>
            <a:r>
              <a:rPr lang="en-US" dirty="0" smtClean="0"/>
              <a:t>artificial  </a:t>
            </a:r>
            <a:r>
              <a:rPr lang="en-US" dirty="0" smtClean="0"/>
              <a:t>limbs, gene therapy, hand controlled car, Braille books, voice activated computer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Adaptive Devices</a:t>
            </a:r>
            <a:endParaRPr lang="en-US" dirty="0"/>
          </a:p>
        </p:txBody>
      </p:sp>
      <p:pic>
        <p:nvPicPr>
          <p:cNvPr id="18434" name="Picture 2" descr="http://t2.gstatic.com/images?q=tbn:ANd9GcQdoDcWKeE6y3U89dVPQkhpCWXMdIiwSeIpQ5PyR7o5n-BPYZ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00200"/>
            <a:ext cx="2970644" cy="2362200"/>
          </a:xfrm>
          <a:prstGeom prst="rect">
            <a:avLst/>
          </a:prstGeom>
          <a:noFill/>
        </p:spPr>
      </p:pic>
      <p:pic>
        <p:nvPicPr>
          <p:cNvPr id="18436" name="Picture 4" descr="http://t2.gstatic.com/images?q=tbn:ANd9GcRerHX5_9VHyXxt134G2rm2dHFZKFVThL-9zuq1fY9gtKk-Hm5YT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78433" y="1447800"/>
            <a:ext cx="3136967" cy="2133600"/>
          </a:xfrm>
          <a:prstGeom prst="rect">
            <a:avLst/>
          </a:prstGeom>
          <a:noFill/>
        </p:spPr>
      </p:pic>
      <p:pic>
        <p:nvPicPr>
          <p:cNvPr id="18438" name="Picture 6" descr="http://t2.gstatic.com/images?q=tbn:ANd9GcQIo1mnti0NnrpdBTj17fGpQknuF2eWLKTc3QCpbITrYuwRWIt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733800"/>
            <a:ext cx="2590800" cy="2029460"/>
          </a:xfrm>
          <a:prstGeom prst="rect">
            <a:avLst/>
          </a:prstGeom>
          <a:noFill/>
        </p:spPr>
      </p:pic>
      <p:sp>
        <p:nvSpPr>
          <p:cNvPr id="18440" name="AutoShape 8" descr="data:image/jpg;base64,/9j/4AAQSkZJRgABAQAAAQABAAD/2wCEAAkGBhASDxUUEhQUDxAUEBQUFBQUFRUPEA8QFRUVFRQUEhQXHCYeFxkjGRQUHzAgJycpLCwsFR4xNTAqNSYrLykBCQoKDgwOFw8PGCkkHRwsLCkxLCwpLCwsKiksKSwpKSksLCkpKSwpLCksLCkpLCwpKiksLCwpLCwpKSkpKSwpLP/AABEIAIEArAMBIgACEQEDEQH/xAAbAAABBQEBAAAAAAAAAAAAAAACAQMEBQYAB//EADsQAAICAQIDBgMFBgUFAAAAAAECABEDEiEEBTEGEyJBUWFxgZEyQmKhsRQjUnLB8IKi0eHxBxUzkqP/xAAZAQEBAQEBAQAAAAAAAAAAAAAAAQIDBAX/xAAhEQEAAwACAwEAAwEAAAAAAAAAAQIRAyEEEjFBYXGBFP/aAAwDAQACEQMRAD8A36JHVWCojqyslAhVOnSKSp1RYMaEMEwjBMmgTAMIwSY0AYhM4mCTGjiYk6dJqkiGFUSpQJgmHUQiNDTCNOskFYDJKIbrGSsmNjjJxyjQKI4BBUQpGSxIhMoO0/aT9n0qCqs4Yh2NKun0H3ielSTOC/uIzTzLjO2GYqzJxLa9iqJiLKx6aQQOlE/QTS8u7Wo/Dd7l/d6aBoEBmN0ADvfhk1caPvopaYLL/wBSFVzaKq34dTMrt1/CV9N79Ze8l7UY+KQlNmU0y6lb5gg7j3gXT5hGW4iQ8nERg5zILA54PfyvOYzhnhVkMsMNICcRBHMf4fFZoeVnz6+UCzBi1K88x0uFdGTUCVOxBAoG/Tdh9ZN73aVBwSRIWTmCXV/1A+J8omHjFYWrBhdWDYsdRY84VM1CISIzriF5UGxEbNQWaAWmoVoFnEwAZxaRlE5tzRMGMu2/kq2AXbyUf30E884nmufOzZNOoDzrKwHsunGQAPjJPbjmzPxIxJq041N1q3c9SKIHt9ZScTzLuOGvReZnAQEOrBidibyGwd96nKZ2W4jI1O73Iqa2Fi78Ja69aIBsROcc1a0YtpQAW5HeYhkBtWdbvSQasesp9HFYNOXMyupIVkW1KWf4/s2CR1uLl5avGCwaZU1jchClsD4fI2L+cYG+bLmetA4bOBiVVPD5A3itfGymjqIUg36mWnY3A6ZSzq2IdANYILld/CGMxnE8tXHlZNSsQaDIdm9wZI5bm0NYJv1JJMsy9FfHtbP5euNlgnJM9yHnRyAo27qLB/iX39xLjXDjek0t6yka5weMa41xPE6EJ6ny6myenSGTvE8zRLB1E7bKpYi+m42Hzme5rznbYlPFda0Wr9g35yPkzhnGoqGvck4h8T4mc/kPhD4rSHrvFqh0yGv/AJ4aka9T/LecMKUkZTvX7xW99t/7qaDPznTiNqzCt6+0o8z7gSp4jgWGIEs2rUL8TZNx5KTRFj2kfLxOWjoGvTQu6387k3GRYu0brhKZECksP3qHXjK3vfXSavr6yy7P8yVsGkMmNxkbIMartk1Ma6bGkAJPv0mYyYC/jW8OUWVVWKrl9Rtt/wAxeScx4fJnRQmXBmQks+TT1G2nUtX8xfvNxbo9Zn49HDbRNUaTJtF1SoMmATELQbmoGiEFmoXCEY40nu3rrob28jIw8m45Vbi8hNMxc9RhJO/46s/OFzblOvGpFKVAOmhiJo3sRYQ2L9Oo84xwuFm4hgdxY6lCPahl2PwsS5z3hVdQOMXse6bEu/U2pZD8jOUb9d5yY6Y7juYcRkOljoBO9EEE0dWlV23vre1S55IRoy5TePCuLuyOgAVul/ePnt5tUd/7RwuUgsWyD+EZPD9FkntZjT9ixrj8C48gtBspUg1t50f1l1msbOMLnYuxJ/vzjaOQfjHARGc53mnsrPrOtFyPjdOZDfU6T8DtNumWeYcuz+Nf5hPQMGWZhPJy0xKy7yUHarj6CJ62a2+AuwduvlLUZTMn2ryk8QvoMY/M9esrzUjtP5VxZV1IyMo9smVPzTHY+Us+0XMFOUFcv3RZ/aeJJ+ZyopEr+S5CVADVt55c+IfUWsk8ZkYN9ok/h4lWH+cGYj5LrMQ0XHcXjfh8ZUeJnFtdggqd/r5+0q3DYmYUK06ia1KAoqz9R9Y9y3i2y4+7YPY3XIxxsQwNrpKbbfCV3Ecr4xdQI712Y06lUUY6utBN6r+UOHwXEYAwGRFCalW6IAOSvFoHoPXzqZDjuMK8USDte/l8Z6DyPlDhG78U5Ph3DWvoxHS9rqeY8dZyPqFNrax6GztD1+LEzaZeodnuZ95iFmyPzHkZb95PPOxPHkNpPuP6j9Jtxmm6uXkUit+v1M1wdUYGSLrnSHna24LiwR6ip1xCYZeX835Hlx5yhKjUNSEsACCdx4qHUDaNcww8ThxgOrIpJ00D3be6EbX/AKzcdqeTftGHb/yJZX39Vnn543IqMmpl2ore1j1HSY3Onu4PGjmrtZ7j8M8u/fPTAPS2SVo3e1H/AHkPtLxJDMl0VQfD7QO8Ru0jY8inSu4GqgASPiJUcz40HiHu2Vgd/PS4sH4iwflJnbjyUnitko2TH0b1jnE4goU3d7/8yPrpaLrV3Qtm+nl9Zd8LwXDZ0S8jI4AWiFVOvl5kn49TK7W5afkKzlgvIv8ANN1wb7SmXlWLGRpXxep3MtuDEy5Wv7J4Myna3Ce+RvLu6P8A7TVASLzTgTkxMB9qrU+djfYyucT2e5FqxYkKfZZzqejf2VKrt6EtJXMWbKi6z4gOtITV0OouqmU5T2k4vhxQe0NAowDowHQMpEteL7Xrlxm8WPHlsbopTV5b0a/yzP8Ar1f8vJOZ+mv2AK+oEH4DuSP8WMiOpzLiUY1lah0BIzbf4gD+cz/Cdq9TkOpVdySviIA9rF7TsvP8e+liCRYsVZrYNY2lyXm7huOU9o3b7To5voAVO3kwPQzD9psIHGZqFXkLV/NTf1ldynjjjzI134wT7i/F+VzU9ueHwHiMmbGy6GcKqAk5BSLvkFUvS/mI9Xo8W2Wn+lL2cYjMD+IfrPQ1eee8jde+UXuWG3U+u9TeqZanlfYSA0IPGNU7VNw8bbBoJMENOLQyFzMT2y5ATeXGN/vgfqJs2Mi8RuJJjXbi5Z4re0PE+aYUCr61v7H0Ma5ly4go1g97iRh+HYLR+k2naTshqJbELB+75qfb1lHzbl79xjUg6kTTvtsRW/pRmY6ejyr15MvVQDk4brxGJD6aMpr4sVEjriKMQxJaxpAGzC/t6vMR5eUZU0sNDNqFAONYPybpNVyHkWRnV8oRWCgKF30JufgNz0HX1mteNIdLe/l/rJvDJJw5R7yTg5XXnM4uo2PFJASTBwtQXxyjH8/5TpJdR4T1/CZmHJDDy/vrPT8+EMCDuCN5iedcmON76r5H1HpMzD6Pj82xFJ+wyXFYyD84wCa9/WS+MyU9HcA/l8ZGfIpO17+k1DjyRX2nJPKdk9SCT8ztPReM7OYs2PHnyO2t8Ka8a0oLqoWy3UCgu3rc89xb5lUA7aV9TY3ah8bmsTjeGJ3fKm/2smO1SvXSxIHyktry7kzi45R3KL3aYwmViSSo2CLQILdSbMuBKflPAaXdr1LsqG9WpepYN5jeh7CW6iIZFDCRAsKpuEawNOLRkPF1whWMYyxxmjbSKh5FkLiuXo/2hLJ1jREgol7M4AbCgH4CT8XChRQFfqZNKwCsBlUjqLFCwwsASI06x4wGECM2ORuJ4JXUqwsH8vhJ5WNlYWJx5x2n7Lsu6i18iP0MyeDEVYsw2XevU/dH1/Qz3BsYOxFiUPG9jOHcfZrcnqepj46X5PfufrAdm+BOTKzWRpHUddTf2Zo+C5XkyZAlBls3YtCp2Oojfp5XLDB2AwKb3PsTNHwXApiXSgoSTGy567By5EUKuyjoPQR4YQIdxC00yEpAMVmjRaWFaEPC1SMHhB4Q9qiExvVFDSBTG2WHBuFNxCI4REqA0BChGCRAEwTCIiQBqCRCJgkwAqdUUxLhAlYMMmNOYClo2zQWeNM8AmeNF4LPGy8qtCIU6dIgoU6dAWcYk6FcYkWdCBgzp0ATBM6dAEwWnToAxDOnQBaNNOnQGGjLTp0BpoBnTpVl/9k="/>
          <p:cNvSpPr>
            <a:spLocks noChangeAspect="1" noChangeArrowheads="1"/>
          </p:cNvSpPr>
          <p:nvPr/>
        </p:nvSpPr>
        <p:spPr bwMode="auto">
          <a:xfrm>
            <a:off x="120650" y="-598488"/>
            <a:ext cx="1638300" cy="1228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2" name="AutoShape 10" descr="data:image/jpg;base64,/9j/4AAQSkZJRgABAQAAAQABAAD/2wCEAAkGBhASDxUUEhQUDxAUEBQUFBQUFRUPEA8QFRUVFRQUEhQXHCYeFxkjGRQUHzAgJycpLCwsFR4xNTAqNSYrLykBCQoKDgwOFw8PGCkkHRwsLCkxLCwpLCwsKiksKSwpKSksLCkpKSwpLCksLCkpLCwpKiksLCwpLCwpKSkpKSwpLP/AABEIAIEArAMBIgACEQEDEQH/xAAbAAABBQEBAAAAAAAAAAAAAAACAQMEBQYAB//EADsQAAICAQIDBgMFBgUFAAAAAAECABEDEiEEBTEGEyJBUWFxgZEyQmKhsRQjUnLB8IKi0eHxBxUzkqP/xAAZAQEBAQEBAQAAAAAAAAAAAAAAAQIDBAX/xAAhEQEAAwACAwEAAwEAAAAAAAAAAQIRAyEEEjFBYXGBFP/aAAwDAQACEQMRAD8A36JHVWCojqyslAhVOnSKSp1RYMaEMEwjBMmgTAMIwSY0AYhM4mCTGjiYk6dJqkiGFUSpQJgmHUQiNDTCNOskFYDJKIbrGSsmNjjJxyjQKI4BBUQpGSxIhMoO0/aT9n0qCqs4Yh2NKun0H3ielSTOC/uIzTzLjO2GYqzJxLa9iqJiLKx6aQQOlE/QTS8u7Wo/Dd7l/d6aBoEBmN0ADvfhk1caPvopaYLL/wBSFVzaKq34dTMrt1/CV9N79Ze8l7UY+KQlNmU0y6lb5gg7j3gXT5hGW4iQ8nERg5zILA54PfyvOYzhnhVkMsMNICcRBHMf4fFZoeVnz6+UCzBi1K88x0uFdGTUCVOxBAoG/Tdh9ZN73aVBwSRIWTmCXV/1A+J8omHjFYWrBhdWDYsdRY84VM1CISIzriF5UGxEbNQWaAWmoVoFnEwAZxaRlE5tzRMGMu2/kq2AXbyUf30E884nmufOzZNOoDzrKwHsunGQAPjJPbjmzPxIxJq041N1q3c9SKIHt9ZScTzLuOGvReZnAQEOrBidibyGwd96nKZ2W4jI1O73Iqa2Fi78Ja69aIBsROcc1a0YtpQAW5HeYhkBtWdbvSQasesp9HFYNOXMyupIVkW1KWf4/s2CR1uLl5avGCwaZU1jchClsD4fI2L+cYG+bLmetA4bOBiVVPD5A3itfGymjqIUg36mWnY3A6ZSzq2IdANYILld/CGMxnE8tXHlZNSsQaDIdm9wZI5bm0NYJv1JJMsy9FfHtbP5euNlgnJM9yHnRyAo27qLB/iX39xLjXDjek0t6yka5weMa41xPE6EJ6ny6myenSGTvE8zRLB1E7bKpYi+m42Hzme5rznbYlPFda0Wr9g35yPkzhnGoqGvck4h8T4mc/kPhD4rSHrvFqh0yGv/AJ4aka9T/LecMKUkZTvX7xW99t/7qaDPznTiNqzCt6+0o8z7gSp4jgWGIEs2rUL8TZNx5KTRFj2kfLxOWjoGvTQu6387k3GRYu0brhKZECksP3qHXjK3vfXSavr6yy7P8yVsGkMmNxkbIMartk1Ma6bGkAJPv0mYyYC/jW8OUWVVWKrl9Rtt/wAxeScx4fJnRQmXBmQks+TT1G2nUtX8xfvNxbo9Zn49HDbRNUaTJtF1SoMmATELQbmoGiEFmoXCEY40nu3rrob28jIw8m45Vbi8hNMxc9RhJO/46s/OFzblOvGpFKVAOmhiJo3sRYQ2L9Oo84xwuFm4hgdxY6lCPahl2PwsS5z3hVdQOMXse6bEu/U2pZD8jOUb9d5yY6Y7juYcRkOljoBO9EEE0dWlV23vre1S55IRoy5TePCuLuyOgAVul/ePnt5tUd/7RwuUgsWyD+EZPD9FkntZjT9ixrj8C48gtBspUg1t50f1l1msbOMLnYuxJ/vzjaOQfjHARGc53mnsrPrOtFyPjdOZDfU6T8DtNumWeYcuz+Nf5hPQMGWZhPJy0xKy7yUHarj6CJ62a2+AuwduvlLUZTMn2ryk8QvoMY/M9esrzUjtP5VxZV1IyMo9smVPzTHY+Us+0XMFOUFcv3RZ/aeJJ+ZyopEr+S5CVADVt55c+IfUWsk8ZkYN9ok/h4lWH+cGYj5LrMQ0XHcXjfh8ZUeJnFtdggqd/r5+0q3DYmYUK06ia1KAoqz9R9Y9y3i2y4+7YPY3XIxxsQwNrpKbbfCV3Ecr4xdQI712Y06lUUY6utBN6r+UOHwXEYAwGRFCalW6IAOSvFoHoPXzqZDjuMK8USDte/l8Z6DyPlDhG78U5Ph3DWvoxHS9rqeY8dZyPqFNrax6GztD1+LEzaZeodnuZ95iFmyPzHkZb95PPOxPHkNpPuP6j9Jtxmm6uXkUit+v1M1wdUYGSLrnSHna24LiwR6ip1xCYZeX835Hlx5yhKjUNSEsACCdx4qHUDaNcww8ThxgOrIpJ00D3be6EbX/AKzcdqeTftGHb/yJZX39Vnn543IqMmpl2ore1j1HSY3Onu4PGjmrtZ7j8M8u/fPTAPS2SVo3e1H/AHkPtLxJDMl0VQfD7QO8Ru0jY8inSu4GqgASPiJUcz40HiHu2Vgd/PS4sH4iwflJnbjyUnitko2TH0b1jnE4goU3d7/8yPrpaLrV3Qtm+nl9Zd8LwXDZ0S8jI4AWiFVOvl5kn49TK7W5afkKzlgvIv8ANN1wb7SmXlWLGRpXxep3MtuDEy5Wv7J4Myna3Ce+RvLu6P8A7TVASLzTgTkxMB9qrU+djfYyucT2e5FqxYkKfZZzqejf2VKrt6EtJXMWbKi6z4gOtITV0OouqmU5T2k4vhxQe0NAowDowHQMpEteL7Xrlxm8WPHlsbopTV5b0a/yzP8Ar1f8vJOZ+mv2AK+oEH4DuSP8WMiOpzLiUY1lah0BIzbf4gD+cz/Cdq9TkOpVdySviIA9rF7TsvP8e+liCRYsVZrYNY2lyXm7huOU9o3b7To5voAVO3kwPQzD9psIHGZqFXkLV/NTf1ldynjjjzI134wT7i/F+VzU9ueHwHiMmbGy6GcKqAk5BSLvkFUvS/mI9Xo8W2Wn+lL2cYjMD+IfrPQ1eee8jde+UXuWG3U+u9TeqZanlfYSA0IPGNU7VNw8bbBoJMENOLQyFzMT2y5ATeXGN/vgfqJs2Mi8RuJJjXbi5Z4re0PE+aYUCr61v7H0Ma5ly4go1g97iRh+HYLR+k2naTshqJbELB+75qfb1lHzbl79xjUg6kTTvtsRW/pRmY6ejyr15MvVQDk4brxGJD6aMpr4sVEjriKMQxJaxpAGzC/t6vMR5eUZU0sNDNqFAONYPybpNVyHkWRnV8oRWCgKF30JufgNz0HX1mteNIdLe/l/rJvDJJw5R7yTg5XXnM4uo2PFJASTBwtQXxyjH8/5TpJdR4T1/CZmHJDDy/vrPT8+EMCDuCN5iedcmON76r5H1HpMzD6Pj82xFJ+wyXFYyD84wCa9/WS+MyU9HcA/l8ZGfIpO17+k1DjyRX2nJPKdk9SCT8ztPReM7OYs2PHnyO2t8Ka8a0oLqoWy3UCgu3rc89xb5lUA7aV9TY3ah8bmsTjeGJ3fKm/2smO1SvXSxIHyktry7kzi45R3KL3aYwmViSSo2CLQILdSbMuBKflPAaXdr1LsqG9WpepYN5jeh7CW6iIZFDCRAsKpuEawNOLRkPF1whWMYyxxmjbSKh5FkLiuXo/2hLJ1jREgol7M4AbCgH4CT8XChRQFfqZNKwCsBlUjqLFCwwsASI06x4wGECM2ORuJ4JXUqwsH8vhJ5WNlYWJx5x2n7Lsu6i18iP0MyeDEVYsw2XevU/dH1/Qz3BsYOxFiUPG9jOHcfZrcnqepj46X5PfufrAdm+BOTKzWRpHUddTf2Zo+C5XkyZAlBls3YtCp2Oojfp5XLDB2AwKb3PsTNHwXApiXSgoSTGy567By5EUKuyjoPQR4YQIdxC00yEpAMVmjRaWFaEPC1SMHhB4Q9qiExvVFDSBTG2WHBuFNxCI4REqA0BChGCRAEwTCIiQBqCRCJgkwAqdUUxLhAlYMMmNOYClo2zQWeNM8AmeNF4LPGy8qtCIU6dIgoU6dAWcYk6FcYkWdCBgzp0ATBM6dAEwWnToAxDOnQBaNNOnQGGjLTp0BpoBnTpVl/9k="/>
          <p:cNvSpPr>
            <a:spLocks noChangeAspect="1" noChangeArrowheads="1"/>
          </p:cNvSpPr>
          <p:nvPr/>
        </p:nvSpPr>
        <p:spPr bwMode="auto">
          <a:xfrm>
            <a:off x="120650" y="-598488"/>
            <a:ext cx="1638300" cy="1228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4" name="AutoShape 12" descr="data:image/jpg;base64,/9j/4AAQSkZJRgABAQAAAQABAAD/2wCEAAkGBhQSERUSExQWFRUWFxgYFRgXGBQXFxoVGhcVHBwWGBgYHSYeFxojHxcXIDIgJCcpLCwsGR4xNTAqNSYrLCkBCQoKDgwOGg8PGiwkHyQsLCwsLCwsLCksLCwsLCwsLCkpLCwsKSwsKSwsLCwsLCksLCksLCkpLCwpLCwsKSwsLP/AABEIAOEA4QMBIgACEQEDEQH/xAAcAAACAwEBAQEAAAAAAAAAAAAABAUGBwMCAQj/xABCEAABAwEFBAUICAcBAQEBAQABAAIDEQQFEiExBkFRYRMicYGRBzJCU6GxstEVIzRSc5LB8BQzYnKCk+HxosIkFv/EABkBAAMBAQEAAAAAAAAAAAAAAAABAgMEBf/EACMRAQEBAAICAwABBQAAAAAAAAABEQIhEjEDQVEEEyIyQmH/2gAMAwEAAhEDEQA/AJywXZH0Uf1bPMZ6DfujknGXVH6uP8jPkm7ts/1Uf4bPhCeZZ1eqRjbqj9XH+RnyXVt0x+qj/Iz5KTbZ11bZ0rQjG3TH6qP8jPkurbpi9VH+RnyUm2zrs2zpaSLbdEXqo/yM+S6NueL1Uf5GfJSrbOurbOlpaim3PF6qP/Wz5Lq25ovVR/62fJSrYF0bClo1FtuaL1UX+tnyXRtzRepi/wBbPkpQRr0GJBGtuaH1MX+tnyXsXND6mL/Wz5KQoiiMBEXND6mL/Wz5L79DQ+pi/wBbPknkJ4CX0PD6mL8jPkvv0PD6mL8jPknEIwE/oeH1MX5GfJH0PB6mP8jPknEJgn9Dwepj/Iz5L79EQepi/Iz5JtCAT+h4PUxfkZ8l9+iIPUxfkZ8k2hAKfREHqYvyM+SPoiD1MX5GfJNoQCn0RB6mL8jPkvn0PB6mL8jPknEIDH/4OP1bPyt+SF2QgLbdkH1MX4cfwNTzLOvd1Q/UxfhR/A1PMgRo0o2zrs2zptsK9iJK0tLNgXRsCYDV9ogOQiXsMXtYn5TtvLQbU+yxPMcbKA4ci4loNSeGaDkbUCF9X5Zjne5+IucaZ6lWp+1VpsUgZDasYAaeq4yR5gHDR28aGiWxXg31CzrZTyuMmIjtTRE85CRtejJ5g5s9o7FdryvYRBoAxvf5jQdeddw5plh5zgMzkuJtrPvDxSTIM8UryXH0G6Dllmur2MPVzrrnnTxKi88PDEluY0VLhTtr7lwbfMZ0JP8Ai75KPddhq4k4gTVuXm8uYPavkdmAcOZFOIPD2KfOq8Yl47ex2jvGo96YUFeVpMeFoaSXV8EXbewrhJwk6A1VTn+leP4nULnHOCab+HLiF0WiAhCEAIQhACEIQAhCEBkqEIQGlXQz6iH8OP4Gp4NSt0fZ4fw2fCE4lhY+UX1CEzC8veACTkAKk8l6XK1RhzSx2jqtPeDkgM+2uvuaQQAOdG2bHI1jSWnoYwDikIzLn1HV0AJrUqj7XXWZmi2MzcGtZaBvBaA1stPuuAaCdzhzC1fa67GlsVoDaiHE11BU9C8AOI5CjSeQKxva+8H2WcYHkFvmuHA8RoQQaEGoIR7XPSLs7A1prSqVlmBKkbuv6yT9WcOgd96MB0fbhObeytOYTFv2RcGGaCSO0xDMmM9Zo4vjPWA5io5rNeositAN61/yfWpjsLX06ZjA1rzU1YNBSura07OxZPZINDwVx2LsM0szXtq2h1odKZnmKE+CZWa1aYgAkmlSc+J4L5BaWucKtIOlakexD31OKldeHLPNezFibWlCRUfsLmtwzjRnhPaD++H6peaEB1S2tNDn7tF0s7uqDv8AnTXguwIfUcD7Vt7jP0QtgxUcPOb7RvHJIz2Vjxn8iDn4HNS9osYpkadunzCjLT1COkIbXJrqih5c/BKyxUpNtokZQPJIr1XjVv8AcrBd1u6RueTh5w/Ucisy2h2rn6UwwjTIgDOnE6/IJW6dsrXG/qhr8IJcCCaNGuYz71XG4d462JCqmz/lEs9oIjf9VIcgHHquP9LuPI071a1qzswIQhBBCEIAQhCAyVCEIDT7o+zw/hs+EJtKXR9nh/DZ8ITaAEIQgBVHa3az+HmijAqAQ5/fUDwpXvCtyy/aCCae0zNAxNDjTMAgDIUr2exK3FcZqZ2g26/homzxtEsDnYXHPqO3xv8Au19EnLdwWa7U3ZFbmmewHFQfWWU/zGc4x6bP6Rpu4B+02jomvjd1S8Frw8Vhkbn1JWjMGtCHjMVr253edmdBN1McdDVtXVI/tkb5455I07MRhODECCHaUIII7QdEzAxojZIyb61zyDG0Oa5oGji7Q15Jm37QvmFLQ1k5AoHnKXve3M/5VSMHQF1SZWdga/5JYF8ujE2Nzi450a0lx87eVZ7DemHouhc57mzsa8ipFMsZJ4UdSvE8lTbouyCVuU8r8q4SAzLtzWkbD3KH4MMfRx1xObQ1I3OJOZqeamxpvS6MdlWtQeGdd2q6Q2gUwvyPo6ZtpuzUfY5MBdE4YXAk0Ao3BXItH3f3xTb4w4mvoglvPQ07qFY2fVS7RE6jPlmCvZthHmtAO8frzXuzx9xGX/f3wXp7K6hHGXjCtlRF63jL1Y4x9bJUMqDRtKVe7kMQ7fFUO7rtd/FOMkhlkY7rucS4gmtAPu5CtBpULSLLax0j2n0HspX7r2DCe91QqvflnFktUzyKMtIEjXcJWNo5veAD3FbydCXtA7YWl1neHRtA/iAMT/62gBzSdw9Kn9Sqbryc3Fhe4VBDiCRiB1BzzHJcr72zLpXBwxxE5srpwLTucM8+45FfZLH9V08ZEkNaYhq1x9GRurD7DuJSsxcpb3lar5PNrHuIs0pLsvq3HMinoE7xTQ93BZldlkMjv3or5ddj6BmJvng4gewIlwWbGooSt2W0SxNkHpD27x4ppaMAhCEAIQhAZKhCEBp90fZ4fw2fCE2lLo+zw/hs+EJtACEIQAq3HctLbJI6hD8Jb3Zn219isiTme0PxHdv4EjfyP6JU4p/lQ2fxWc2iNoxR/wAwUydHxPNvHhXgsfgt9BgLWyR+rkFQP7Hihb+8l+l54RIwsdmHAg8CCM1+c9p7mN32wse3GwOD2VzDozmAa60809nNTY0436RNpuyxykkOks54OaJY68MTSHAc8K83bcBY8UkjcOIfQeDh+iavG3snlrGwCuXVYGA/4glXnZfyXyzsxyvELciBhq8jxACXo+vaBu+WgDWsjBGfmlxryrl3rYdimFsAEn809Z5PnGubQeQBAVdsmy8TJTCxoeTocstOu4jQb6cwrG2ytgdI8uaBkMTnAUoA2vMkjxS3scvWJG2QNe9j/uFw5GooQf3uXG0wCMNGLPQZ5ns4qNtW0ULYHua8F7AcusBWmVSRTTOqqtk25e44gYhIcquxvHZjFaDwCV7KRe22no6uOnDh/wBXp19AYRx3ih8RxVPsu0MzzSctLTkHNLCyvIt/UqVtcNHBlKludc6UJP8AxT6Pxe77tQYRaXB3REdFORr0bjVsgA3sdU14FZ5tD5Qnl01jtdHUdRr20q00qyVhGrSKHLcStYumRksToHAHIgtO9pWH+UvyfS2STGyr4dGH0mCuTDxGeS143Im+1JtoPSAGgroR5rhxCnLHbXQlrIa4z1SGiuOtAWkem06UP6qFNid0eLJ7a9Zteu3mRqAdxXqwRPxB0MlHggtBOF4I0LXKqNxebnv5sbzHJE6N4NHUGhGoLHULT3lX+7bFJaA10YaWZ1LsgKgjTlWvaAsnumyz9KZJo5ZHONXOpic4k6knetYuTp5XwR5Rwso4xtNXF3GR28AZ00rTgoxW9LvdV3CCJsTcw3fxJ1TiELRiEIQgBCEIDJUIQgNPuj7PD+Gz4Qm0pdH2eH8NnwhNoAQhCA8vNAUiXkta6gOVD/1Pu0S8DcqeA5KOV7NFvvWOHrUkAAoWt6ze2mo7lVNtNorJaGta9heaHCHsAFeIJzHiFZdoL7bE7o2xNe+lSXUwtB4gZn2Km3te3VxmOIEaUZSte8lDTjPtDXFdLWyNlZE3CM6AU8S4kU5VzV2tm2LiwsZG0kimbq1PAluQqqV05fi6Gpyr16VAy0HbTepSGyiMBz3dagzI+FtezNReS/GKsza61mYiRskZ0LYnmJwAyGeYOm9W66IWyMAEr2v+7J1Sew1wu7clG3vdzwA8Zk5hwzxNJOYGvIjd2KyxQgxNADXNoKsIFa8lflLE5hC0XPhxYidKbyG5UNRvy5KLdcIwl5cKbgKUIzzqDmMlMiZ7BVuKWIat1kZxw1zdT7hz4L7bLsxx9NA4ODs8INGv4mtOpJzprk4HdNl+lSqzHIW5A0HAe8j51Vs2f2gDh0cnnAdU61aNx7FVHRVzaCc6GooWkatePRcOHYQSCCfJloRhrUHXSnYpqs1en2k4hJEcxv07qFSzr2itERZIyrqZsoDXjQHzuOFVCwX1XJ4/y3HtClGuY/eD2aqPKzoXjqHv3yVR2ij7O/A7hUjLhQ9ZvZmqXb/Jfa2uOKJ5/qYzH30YQ4d7VrsN5YBm6tPva/mBqpm65elAfTLd1ifDkr48vxnyme2V7JbIWiN4xGVzdMLo5R7XtAC1a6LsETdACf3qpBC2xneWhCEJpCEIQAhCEBkqEIQGn3R9nh/DZ8ITaUuj7PD+Gz4Qm0AIQhAeJvNK8wNyFdV1XOZwDXEmgAOfcps702b7RXgMUsx0Jy7NB7AqIb3fIXEmoJ6oIGQ4nhX9FJ7dWwh7bOD5oq7jidT3ZBQtghc4Bjcs6l3cPcNApjdY7jGMgEGlQThoCSK0aMshl7VbbVdgaC7CaAN1cHVqezPLcVAwNFkYHuIa6nVDtRX0zz7j7AkLXec87Xy1cGDMa4n7qn7o5apeOjUxaGONeiNGgk4QaEcSw79dD38UWK8HVwPNXHzHaVpu7RvGqqVjvlxdq4OGbPvAjgdeOWanbujx/WilK9ZulX0ye3h+xwopxsHtYGkn62Mdb021ycBx3V4H9F8nfgBnhBLHfz4gM6jWRrd0g3j0hzoUrZ7fgIJyJFe0cfmkL+2kbC8PYcnZSAacn9o0PEdisnm/IwaTwkOcWioB6sseoz++PRPccioiK3xvaHNqQdMqeI3EcF6sEMkkxZHhEbgX0JphO/CNSHVrQb+1O2fZJtZMBJk6SjxuBoMwOe/m1KyKlx9uvFM7o4mGSXPKoADQBVwrrQkBR1gt8xlkjc3EYRVzQ2jyA7rOxDJoAV+2H2fa0x2gGjsLmkZecCQ4E8/O7lNWizwwWl0z8DWyswvcaAZcTwzI7wqnGYi87qnstkUrCWtxUAxB2betlTPXNSmyF6CF3QknB6IOdGnQAnUNOXEDsBUNb7zgiY+OLDJG8uoR5rmmuRPEaUURYb2o9sZzcOtE4nz272E/fp7vFeOD22tCQum3B8TXVr1deNP14qP2h2yhsozcC7hWgHaf0GarYyyp9Cyqz+US1TynDG4x7sOGNtOON+fgmbXtRaI8wyQf22iOT/5eKFLyivCtMQs6uTypAvEc4IP9TcD+37ru6i0Cy2psjQ9hBadCFSbMdUIQgmSoQhAafdH2eH8NnwhNpS6Ps8P4bPhCidsba6ONtPNJOLOlaUoKpcrk1XDj5XEwbziBoZGV/uCYBrosuF9B2RFD+ndqm7t2lfA7qmrN7Ccu77pWU+X9dXL+N11WjlQW0d44I3OPmsBe4caZNHj7lJ3deLJ4xIw1B14g7wRuKiNobqMsUjKVxAcdxdw7vFVyrm4zL2xKcvtEzpHDNzqnx0U7BH0LeqKv3Zaf+KWtt1CzMDjTOoBqDQjUcjoqvFeTn2hrGZ4jSnLeeVMyqjRL2G5jK7pbQ4uzybWtTzO/uVsu8GlMOFhyFOfYoqxyNkkaxh6jchz4k8yVaBGS0ho00/fgqtxNV+8dl42uBa01z84nDTnXeo21XpBF6bQ5uRaMwacBxHtUttnG8MoDmc9+gaPDNZ2y7nOBdTGagAkipJ30rUgeAy5JHFqNpZaozgcKtzBzFDnUGu45qEmsbTHjNaAEuYaHPKg4519q9XZYXx83E7xkOZ56qcsNxPmeGNzc7zq6DM5mnj3JK9K/dlyzSuDmMIoT1tM8wCDuFeHBX64rL0IeMeJ5dXEeepz135p69cFiia2uJwYO8moFOAFCVULDeTnyHGSxtDTcMt1d50RcTOz98bZSXfFgw1cJMnUq0toSCTudTq57gs2G3s0kjuneZGuLsQO9rvkrRtVG2RnSglzH0Y/M9V4GR7CAD3OWX26yujeQRT5bu5VxvSeXSw2a1GzyGFzz0UnWjfwro79HDvU5E3F9W8lpBqHb2v3OFN3v8FUrvtTZWfw8poK1jefQdwP9J3qxbKX22GYQWtubaBjz7Gk728Cg5Wh2G9JY7MA8FuZqRyoKtpqXVFFyunZUWy0OllFGMPUYcw1gOTnfee41PIc8x2s0xtb+ha2gBriOQBFaFWuzWLEOgY3Aw0MjgWkua0YaAgmmIg+DuKysVaWZbIw7o7LB0xGRcKBo/wAyDX95lOPbM5tJbPHQ8CHU8VOWeytY0Na0ADQBc3RgyAfd6x7TUD/9HwR4M/Jnl67HwWhr2xn6xtS5hypzbvy4jP3GK2F2mkslpNlmJLSaCvbTxH71WmXvdeKk0YpKzMU9Ib2Ht3LKvKdA2K0RTMyxBr/bQ+wx+CU3jcVssbSCvqidlbd0tkif/TTwUstmVZKhCEBp90fZ4fw2fCF4vm7hPC6M7xl2r3dH2eH8NnwhNoOXLrCrYwxylhFKGi6tteStflFuUNkbOKAO87tAWfmZc9mV6nx8/Ljqy3HtK+yvD2mrT57Do4foRuK1S670jtEbZIzVp8Qd7TwIWAvtBVv8mF/4LT0BPVlBpykaCR4gEdwRxudMvn+OWeU9pXyrODWM5kk9tGD9AqBsfZ8T55PSbHRv+RoT4Cner15YvNiH93/5VC2MtGG1YN0jXM/yyI93tWscs9Qzd94myzdcHA417DXVX67L8dKBg806Hiq/aLpbK4MIFScq6VVctE0sTsbHUw+j6IA4cFe6eNRvORhgc6Qtq0aknwKqtrvWzEgYgAwDLq8q9YHjyVdl2tfPE4PADm0OWjhpUjjX3qDs1hEpdUkZ5Yae4/NRmnJkaFYbzjflDR+HzsqBuue+pUncd/tshldJUspWoGeL/qz26bV/BzdbNkjS2tSOsDl2H5qUkt3StJqK1LSBWhaKVHNGSD3Eo3asXjO/IClA1tdwxUr2k070vtGQA1zB9W4VA94PMGipVoldYpxKypBOXAt3g8//AFWf6SbaAZYiHVzew0qHbzTcfei9XSn4Wu6RzXGN4L2PploS3UZ/e5pK+NmRM0mNwcACWOcQ11BqxwOjhvG48ipJ14hgw4M6ZZH21/ROXXaLPK8sLCJJCADUYA85VeOHdXOu5LTxkU0LmOIIoQSD3Kfuy1R2hohnNCMo5d7f6XcWrQdpdhGTdUyRi0CnmhwYRStHHOjuDhluKgtntgB/EBlpGHgWuDQ8cM9T2K5yljPxsTdxvkgYyzOjle9zgBIHDojHUVGIdYtA3FXfya3uH2YtALnNO6mhJO8j0i5Vba21iy2Mss4NY5Gsc4lpdHVrqEgV84VoeRVL2J21fYZRvadez5H9Adyj/qr6x+jHSv3MH+TgPhqvEDi1xa+lXGoI0OXm9op4Z8VHXLtdBaWB7XU47x+YZe5M229oA04nj/GpNRvFMwU9n6zy/iQkdQV4ZrDPK1fDZbS1jDkxoHeXF3uDPFWfa3ykCNhYCOzLE/gXAeY3So1PJZncthkvC2CtTV2J55V950/8S93VZkbxsBCW2CIHeKqxLhYLMI42sHogBd1pEVkqEIQTT7o+zw/hs+EJtKXR9nh/DZ8ITaApXlRsZdAx49FxB7x/z2rJxAd62byhH/8Ak/zbllnkfHisjtD6mgPccisOft3/AMfvgRlNF5u68+hnjlGsb2u8CCuVsaWqMfNVS15XpuHlTsXSWZsgzA9zh88Kx+x2kxSskGrHB3gdPBbnd8TbZdMQrXFAwV4Pa0A+Dh7Fh17WN0Upa4UIJB7RqtnDx9Y0iWVriyVhq11C09u7uVRvTznDma+1Gyt+4PqJTSN56hPoP/Rp0PA0UlfNiGMuOWKoOWjqctx1/wDETpSqWCHE2TiS0DsFTT3KUuyEMSFmgEZc0uBORp4jTvXi02w1wjJKq4+j20waYhQgmudO9K3TaKxkaEODwf8A5Pvae9RzKvNDp/1Td22QFrgKDOrTzpQ6cqeAStyHjrarD0zSxw7RlkfvDh/6qPaoZbLLSpY4aOaSKjiCNQtFlmDpGkClWMDt/WAoT7FLN2OhtcREgcN7XNFS0mmY4jlvVTliOU1m1m20tIyJa/8AuaCfZSqmbqvm1SYjSOg84GNtOyuoT8HkwfE89I9pj9GQGnsObXcirPdtwwxRPcz6wNBLnDQloNauOp8c0bCkv26bD3YHuEs2LzcqaU4FTdtixTZABrCcI4cTXimLmiDcbR5rSKdUt9EOJzzIzFCee6ii7btJDCHPkdRxOQ1yPYpP2Yue4orRLO1zas6MMdUZ4n9bxbRp5VWZ7R+TySGRwjGMAnDTUgfd+8f6dRzGa2zY2IGDpRWspLzUEZnt4AAdxUxJYY3NLXMaWnUEAgpyfaLyy5X5bgbarOcTRKzmMQ936rvNtHbJBhdJKRw66/R1o2aicKAU4VDX/GCfalWbGxVqSD2RxN9oFfaq7Ts/WBXVslabS6uEgalzvlxW1eT/AGObZY8RZQnQnzjl5xG5WiyXZHH5rfFNp4VoQhCaWSoQhAafdH2eH8NnwhNpS6Ps8P4bPhCbQGf+Ui8wXNhxBmEYiTnUu3U7vaqA+8mtqMXSHhh/9Vm8oLz/ABj8IJNGggf2jUqrS2RxHWcG8mrm5Xt6fxTOER9ptAPnNoO35KItLm1yFE/bIBuOW8lRMtK5JwudbP5I7wc2ysa6uBz3taToHg6d9VF+U64AyQyUyfQtPB2/9PEq1+TK7R9FQhw88vf4vdQ+ACm74ultpgdDJqBkdTXcVcmOO8v7mD3ddTZGnE4NI7wQp+wWl4b0cjmyNAoCSQcPAmhxDtHeuk2z5s8oaDiArWmhB5b+KTJYXOaQ6Jw1oQ5pHGhpkUVrJDNsuhhGJjMRpTqlpPvVavC6ZQ6uCg7R7gVLyR7w5p7Mj4Lg/LMqdqpIh4Q5pApQ6f8AVOR0a0U3D98qpU3jh0zXmON9odlVrRqdTTkNEex6SV22gmQBoxO4YtOeQoFb7FtHJDggY1gqaE5nThU0VfscLLO0YBSp1OpO6p370nb9oGRT4ia9G01HF7hQeAr+YJxF7TNgtOKe2TyEFkbmtGQoMEYe+mXF1O5OWC0Mst2xiV4Y8s6SlQHF7n9KWgUO80ORWc2vaukJhy6xc+b+pznYnDsqQ3sCi3OtFoxOIJxEDpHmgpvDa66jTRPE5q8X/wCU9vRuhgaetXE81xOJ1IFTSumZOXBUmzXmXyY5OtTMDdXdXkPak70DIvqmZn03mla/dB3BcLJVK9xpJ41qmzm31oY5oLy5uQwnNtOA4dy2OyWkSMa8aOAPivznc0Zc5q/Q1z2cxwRsOoYK9tEfHvofyJMl+ziEIWzjCEIQAhCEBkqEIQGn3R9nh/DZ8ITZSl0fZ4fw2fCF4vy29FZ5JODTTtOQ9pRTk24yi/7y6WeR+4uPhu9gUFO8nT9/oFIPiBNSaNSlrIIo3JvH/u9cnt60mTFet8hrSvhp4qMw5qStzgMhnzXy4rsM9oihaP5j2t7icz3Cp7lcYc36P2csnRWSzx6YIo2ntDBX21Xi0bRQMlMT3YSB5x82vCu4rvetvEELnncKNHE7gsmvK2kkkmpJJJPNXz5Z0w+H4v6m2p7aJ0bJaseHg1dkWkAHcCPco+02WOZmJubhwNHN+Q7clUZ78DDnm32piyXww5xP7qkEfqDzCy8m/L48j7abuaDmKez3VB7gEubCw5EP7gf0C6W61dJ52v3gAD/lTI9qjehdXJ7u6qvYzyw0btG7E3mR807d9cQjYThbm4mmZ3V/e9IR5dVubjqSa07SvU9sbCyheBXdq5x/tH6038cpvL6ipxMbQ3tQiOMgvHg3+p3YM6c1VrxMWPEZHvAH9uOTjXc2udd9aAZVU3edjjgsD55QXSTHDECSOsaEvNKYsDc6aVc2tVRcZJqSSq43pNnfaWsVrYwDBG0yamR4x9zGO6rQOJBPMJ6e8i1hkc4ukdkCSSSeNTw+SibKzeuFptOM8t3Yl7rWXw49OTczUqQsjUtDApKwR9aiq1nwnbQPJ3dPSzsFMgau7BmtuVK8mNy9HAZXDN+Q/tGp7z7ldVfCdMfn5byz8CEIVsAhCEAIQhAZKhCEBp90fZ4fw2fCFVPKDbnOLIGnLz3+5o95pzCtF2yhtljc40AiYSeQYCVlV9350sz5D6RyHLQDwosvkuTHT/H4by38KSwDStSlLVYqir3YGjvce5dHW1xyYKnjkAFH2mMH+ZJU8G6d5/4sI9DETbGg1EbSRxKtPkhawXiOkHW6J/R8nZV/+cftVbtEo81gNOJXu4pjHaGOqQcxlr1mubT2qpWHPhvTR9s78dNLhYR0bKgDPM73Zfuiol4tlccqU7VIW2Z9cmmnPVIdE9xzNAot108eM48cirXkXNqHUUQ1znOAaCXEgNA1JJoAOZKultsgIzo4fvioCySGzWjpogMbA7o66MkIIEg4ltcQHEDgq41z/LL9Gb4tL7PN/DNeHmFoZK4gODptXgE7mk4Ad+Cu9eP/APQupQtr/kQPABRrYaDWpOp5rlIKKrlRJk7SM21MmHC1rGcxiJ9pp7EnZJ+sZH1dT2nhySTYy5wAFSTQJ20QYOpw1/u3/LuSE/Xy8r1kndikcTTzW+i0cGjcF4hs1SKJZSt0x51OgzPYE7cHGbXO8G9G0N3uzPYkYwvdrtGN5dx07Ny+RhVJkRyu09ZArrsncH8RKxoGZIFfmqhd0VXLc/JdceCMzOGejf1P6eKM24fl48dXmyWYRsaxuQaAB3LqhC3cIQhCAEIQgBCEIDJUIQgJ/a6+OjsUELTnJGwu/sDR7z7iqHGwVqc+1NbQ2/pJGkVwtjjaOxrGj31Peopj5HZRtJ4nQDtJyXJzu8nqfDx8eB+bAB1nZcBkFE2q+W1wRtqeAbUnwzTkV3x6zvMjvuNqG9hOp7qJl8z2tpDDgB4Np4k6oaW4rdps9odmWiMH71AfDVeLA1sMrHlxcQe6pyr3J603bI41e4N5VxH2Liy72tzqSeaEJd95NkcaHOi5G2bgoR8+CQE6J+G1tOQy4qa0l1xt8pIOHIceKrxrUqdvOTdnRQUj+tohPJ4DKldZrPVuQTViseWIjVFpNE9TguyNkDRO8VcfNG4c+RStqu55YJGmORrqk4Hhxb/e3Jze8U5oMzgwsr1S4OIoPOAIGdKjInKvDguDo68inE8u+oSDM6EUPBMSSENwjfr8l3ia5ocHtxD0TphduII9oOR9q4FqaZMji2NdGMzXtrKJ2Cy4gq1GJvY67TLM1oFakAdq/Rt32IQxtjbo0U7TvPeVlvkiuEiTpXDJorpvOQHbqe5a0tPjn2x+a/6hCELRzhCEIAQhCAEIQgMlQvuE8EIDMHaDsHwhdov5YXxCwd0c7F/Nb2p+37+xCE56K+0SNV5k0QhKegQt379i9WdCEqI92nRR7tUIQEozRJ2hCEG5ryF9Qml2tHmf5D4SlGr4hAr0U5ZEITS0jZD+Se39FOoQtePphz/yCEITQEIQgBCEIAQhCApKEIQH/9k="/>
          <p:cNvSpPr>
            <a:spLocks noChangeAspect="1" noChangeArrowheads="1"/>
          </p:cNvSpPr>
          <p:nvPr/>
        </p:nvSpPr>
        <p:spPr bwMode="auto">
          <a:xfrm>
            <a:off x="120650" y="-11779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6" name="AutoShape 14" descr="data:image/jpg;base64,/9j/4AAQSkZJRgABAQAAAQABAAD/2wCEAAkGBhQSERUSExQWFRUWFxgYFRgXGBQXFxoVGhcVHBwWGBgYHSYeFxojHxcXIDIgJCcpLCwsGR4xNTAqNSYrLCkBCQoKDgwOGg8PGiwkHyQsLCwsLCwsLCksLCwsLCwsLCkpLCwsKSwsKSwsLCwsLCksLCksLCkpLCwpLCwsKSwsLP/AABEIAOEA4QMBIgACEQEDEQH/xAAcAAACAwEBAQEAAAAAAAAAAAAABAUGBwMCAQj/xABCEAABAwEFBAUICAcBAQEBAQABAAIDEQQFEiExBkFRYRMicYGRBzJCU6GxstEVIzRSc5LB8BQzYnKCk+HxosIkFv/EABkBAAMBAQEAAAAAAAAAAAAAAAABAgMEBf/EACMRAQEBAAICAwABBQAAAAAAAAABEQIhEjEDQVEEEyIyQmH/2gAMAwEAAhEDEQA/AJywXZH0Uf1bPMZ6DfujknGXVH6uP8jPkm7ts/1Uf4bPhCeZZ1eqRjbqj9XH+RnyXVt0x+qj/Iz5KTbZ11bZ0rQjG3TH6qP8jPkurbpi9VH+RnyUm2zrs2zpaSLbdEXqo/yM+S6NueL1Uf5GfJSrbOurbOlpaim3PF6qP/Wz5Lq25ovVR/62fJSrYF0bClo1FtuaL1UX+tnyXRtzRepi/wBbPkpQRr0GJBGtuaH1MX+tnyXsXND6mL/Wz5KQoiiMBEXND6mL/Wz5L79DQ+pi/wBbPknkJ4CX0PD6mL8jPkvv0PD6mL8jPknEIwE/oeH1MX5GfJH0PB6mP8jPknEJgn9Dwepj/Iz5L79EQepi/Iz5JtCAT+h4PUxfkZ8l9+iIPUxfkZ8k2hAKfREHqYvyM+SPoiD1MX5GfJNoQCn0RB6mL8jPkvn0PB6mL8jPknEIDH/4OP1bPyt+SF2QgLbdkH1MX4cfwNTzLOvd1Q/UxfhR/A1PMgRo0o2zrs2zptsK9iJK0tLNgXRsCYDV9ogOQiXsMXtYn5TtvLQbU+yxPMcbKA4ci4loNSeGaDkbUCF9X5Zjne5+IucaZ6lWp+1VpsUgZDasYAaeq4yR5gHDR28aGiWxXg31CzrZTyuMmIjtTRE85CRtejJ5g5s9o7FdryvYRBoAxvf5jQdeddw5plh5zgMzkuJtrPvDxSTIM8UryXH0G6Dllmur2MPVzrrnnTxKi88PDEluY0VLhTtr7lwbfMZ0JP8Ai75KPddhq4k4gTVuXm8uYPavkdmAcOZFOIPD2KfOq8Yl47ex2jvGo96YUFeVpMeFoaSXV8EXbewrhJwk6A1VTn+leP4nULnHOCab+HLiF0WiAhCEAIQhACEIQAhCEBkqEIQGlXQz6iH8OP4Gp4NSt0fZ4fw2fCE4lhY+UX1CEzC8veACTkAKk8l6XK1RhzSx2jqtPeDkgM+2uvuaQQAOdG2bHI1jSWnoYwDikIzLn1HV0AJrUqj7XXWZmi2MzcGtZaBvBaA1stPuuAaCdzhzC1fa67GlsVoDaiHE11BU9C8AOI5CjSeQKxva+8H2WcYHkFvmuHA8RoQQaEGoIR7XPSLs7A1prSqVlmBKkbuv6yT9WcOgd96MB0fbhObeytOYTFv2RcGGaCSO0xDMmM9Zo4vjPWA5io5rNeositAN61/yfWpjsLX06ZjA1rzU1YNBSura07OxZPZINDwVx2LsM0szXtq2h1odKZnmKE+CZWa1aYgAkmlSc+J4L5BaWucKtIOlakexD31OKldeHLPNezFibWlCRUfsLmtwzjRnhPaD++H6peaEB1S2tNDn7tF0s7uqDv8AnTXguwIfUcD7Vt7jP0QtgxUcPOb7RvHJIz2Vjxn8iDn4HNS9osYpkadunzCjLT1COkIbXJrqih5c/BKyxUpNtokZQPJIr1XjVv8AcrBd1u6RueTh5w/Ucisy2h2rn6UwwjTIgDOnE6/IJW6dsrXG/qhr8IJcCCaNGuYz71XG4d462JCqmz/lEs9oIjf9VIcgHHquP9LuPI071a1qzswIQhBBCEIAQhCAyVCEIDT7o+zw/hs+EJtKXR9nh/DZ8ITaAEIQgBVHa3az+HmijAqAQ5/fUDwpXvCtyy/aCCae0zNAxNDjTMAgDIUr2exK3FcZqZ2g26/homzxtEsDnYXHPqO3xv8Au19EnLdwWa7U3ZFbmmewHFQfWWU/zGc4x6bP6Rpu4B+02jomvjd1S8Frw8Vhkbn1JWjMGtCHjMVr253edmdBN1McdDVtXVI/tkb5455I07MRhODECCHaUIII7QdEzAxojZIyb61zyDG0Oa5oGji7Q15Jm37QvmFLQ1k5AoHnKXve3M/5VSMHQF1SZWdga/5JYF8ujE2Nzi450a0lx87eVZ7DemHouhc57mzsa8ipFMsZJ4UdSvE8lTbouyCVuU8r8q4SAzLtzWkbD3KH4MMfRx1xObQ1I3OJOZqeamxpvS6MdlWtQeGdd2q6Q2gUwvyPo6ZtpuzUfY5MBdE4YXAk0Ao3BXItH3f3xTb4w4mvoglvPQ07qFY2fVS7RE6jPlmCvZthHmtAO8frzXuzx9xGX/f3wXp7K6hHGXjCtlRF63jL1Y4x9bJUMqDRtKVe7kMQ7fFUO7rtd/FOMkhlkY7rucS4gmtAPu5CtBpULSLLax0j2n0HspX7r2DCe91QqvflnFktUzyKMtIEjXcJWNo5veAD3FbydCXtA7YWl1neHRtA/iAMT/62gBzSdw9Kn9Sqbryc3Fhe4VBDiCRiB1BzzHJcr72zLpXBwxxE5srpwLTucM8+45FfZLH9V08ZEkNaYhq1x9GRurD7DuJSsxcpb3lar5PNrHuIs0pLsvq3HMinoE7xTQ93BZldlkMjv3or5ddj6BmJvng4gewIlwWbGooSt2W0SxNkHpD27x4ppaMAhCEAIQhAZKhCEBp90fZ4fw2fCE2lLo+zw/hs+EJtACEIQAq3HctLbJI6hD8Jb3Zn219isiTme0PxHdv4EjfyP6JU4p/lQ2fxWc2iNoxR/wAwUydHxPNvHhXgsfgt9BgLWyR+rkFQP7Hihb+8l+l54RIwsdmHAg8CCM1+c9p7mN32wse3GwOD2VzDozmAa60809nNTY0436RNpuyxykkOks54OaJY68MTSHAc8K83bcBY8UkjcOIfQeDh+iavG3snlrGwCuXVYGA/4glXnZfyXyzsxyvELciBhq8jxACXo+vaBu+WgDWsjBGfmlxryrl3rYdimFsAEn809Z5PnGubQeQBAVdsmy8TJTCxoeTocstOu4jQb6cwrG2ytgdI8uaBkMTnAUoA2vMkjxS3scvWJG2QNe9j/uFw5GooQf3uXG0wCMNGLPQZ5ns4qNtW0ULYHua8F7AcusBWmVSRTTOqqtk25e44gYhIcquxvHZjFaDwCV7KRe22no6uOnDh/wBXp19AYRx3ih8RxVPsu0MzzSctLTkHNLCyvIt/UqVtcNHBlKludc6UJP8AxT6Pxe77tQYRaXB3REdFORr0bjVsgA3sdU14FZ5tD5Qnl01jtdHUdRr20q00qyVhGrSKHLcStYumRksToHAHIgtO9pWH+UvyfS2STGyr4dGH0mCuTDxGeS143Im+1JtoPSAGgroR5rhxCnLHbXQlrIa4z1SGiuOtAWkem06UP6qFNid0eLJ7a9Zteu3mRqAdxXqwRPxB0MlHggtBOF4I0LXKqNxebnv5sbzHJE6N4NHUGhGoLHULT3lX+7bFJaA10YaWZ1LsgKgjTlWvaAsnumyz9KZJo5ZHONXOpic4k6knetYuTp5XwR5Rwso4xtNXF3GR28AZ00rTgoxW9LvdV3CCJsTcw3fxJ1TiELRiEIQgBCEIDJUIQgNPuj7PD+Gz4Qm0pdH2eH8NnwhNoAQhCA8vNAUiXkta6gOVD/1Pu0S8DcqeA5KOV7NFvvWOHrUkAAoWt6ze2mo7lVNtNorJaGta9heaHCHsAFeIJzHiFZdoL7bE7o2xNe+lSXUwtB4gZn2Km3te3VxmOIEaUZSte8lDTjPtDXFdLWyNlZE3CM6AU8S4kU5VzV2tm2LiwsZG0kimbq1PAluQqqV05fi6Gpyr16VAy0HbTepSGyiMBz3dagzI+FtezNReS/GKsza61mYiRskZ0LYnmJwAyGeYOm9W66IWyMAEr2v+7J1Sew1wu7clG3vdzwA8Zk5hwzxNJOYGvIjd2KyxQgxNADXNoKsIFa8lflLE5hC0XPhxYidKbyG5UNRvy5KLdcIwl5cKbgKUIzzqDmMlMiZ7BVuKWIat1kZxw1zdT7hz4L7bLsxx9NA4ODs8INGv4mtOpJzprk4HdNl+lSqzHIW5A0HAe8j51Vs2f2gDh0cnnAdU61aNx7FVHRVzaCc6GooWkatePRcOHYQSCCfJloRhrUHXSnYpqs1en2k4hJEcxv07qFSzr2itERZIyrqZsoDXjQHzuOFVCwX1XJ4/y3HtClGuY/eD2aqPKzoXjqHv3yVR2ij7O/A7hUjLhQ9ZvZmqXb/Jfa2uOKJ5/qYzH30YQ4d7VrsN5YBm6tPva/mBqpm65elAfTLd1ifDkr48vxnyme2V7JbIWiN4xGVzdMLo5R7XtAC1a6LsETdACf3qpBC2xneWhCEJpCEIQAhCEBkqEIQGn3R9nh/DZ8ITaUuj7PD+Gz4Qm0AIQhAeJvNK8wNyFdV1XOZwDXEmgAOfcps702b7RXgMUsx0Jy7NB7AqIb3fIXEmoJ6oIGQ4nhX9FJ7dWwh7bOD5oq7jidT3ZBQtghc4Bjcs6l3cPcNApjdY7jGMgEGlQThoCSK0aMshl7VbbVdgaC7CaAN1cHVqezPLcVAwNFkYHuIa6nVDtRX0zz7j7AkLXec87Xy1cGDMa4n7qn7o5apeOjUxaGONeiNGgk4QaEcSw79dD38UWK8HVwPNXHzHaVpu7RvGqqVjvlxdq4OGbPvAjgdeOWanbujx/WilK9ZulX0ye3h+xwopxsHtYGkn62Mdb021ycBx3V4H9F8nfgBnhBLHfz4gM6jWRrd0g3j0hzoUrZ7fgIJyJFe0cfmkL+2kbC8PYcnZSAacn9o0PEdisnm/IwaTwkOcWioB6sseoz++PRPccioiK3xvaHNqQdMqeI3EcF6sEMkkxZHhEbgX0JphO/CNSHVrQb+1O2fZJtZMBJk6SjxuBoMwOe/m1KyKlx9uvFM7o4mGSXPKoADQBVwrrQkBR1gt8xlkjc3EYRVzQ2jyA7rOxDJoAV+2H2fa0x2gGjsLmkZecCQ4E8/O7lNWizwwWl0z8DWyswvcaAZcTwzI7wqnGYi87qnstkUrCWtxUAxB2betlTPXNSmyF6CF3QknB6IOdGnQAnUNOXEDsBUNb7zgiY+OLDJG8uoR5rmmuRPEaUURYb2o9sZzcOtE4nz272E/fp7vFeOD22tCQum3B8TXVr1deNP14qP2h2yhsozcC7hWgHaf0GarYyyp9Cyqz+US1TynDG4x7sOGNtOON+fgmbXtRaI8wyQf22iOT/5eKFLyivCtMQs6uTypAvEc4IP9TcD+37ru6i0Cy2psjQ9hBadCFSbMdUIQgmSoQhAafdH2eH8NnwhNpS6Ps8P4bPhCidsba6ONtPNJOLOlaUoKpcrk1XDj5XEwbziBoZGV/uCYBrosuF9B2RFD+ndqm7t2lfA7qmrN7Ccu77pWU+X9dXL+N11WjlQW0d44I3OPmsBe4caZNHj7lJ3deLJ4xIw1B14g7wRuKiNobqMsUjKVxAcdxdw7vFVyrm4zL2xKcvtEzpHDNzqnx0U7BH0LeqKv3Zaf+KWtt1CzMDjTOoBqDQjUcjoqvFeTn2hrGZ4jSnLeeVMyqjRL2G5jK7pbQ4uzybWtTzO/uVsu8GlMOFhyFOfYoqxyNkkaxh6jchz4k8yVaBGS0ho00/fgqtxNV+8dl42uBa01z84nDTnXeo21XpBF6bQ5uRaMwacBxHtUttnG8MoDmc9+gaPDNZ2y7nOBdTGagAkipJ30rUgeAy5JHFqNpZaozgcKtzBzFDnUGu45qEmsbTHjNaAEuYaHPKg4519q9XZYXx83E7xkOZ56qcsNxPmeGNzc7zq6DM5mnj3JK9K/dlyzSuDmMIoT1tM8wCDuFeHBX64rL0IeMeJ5dXEeepz135p69cFiia2uJwYO8moFOAFCVULDeTnyHGSxtDTcMt1d50RcTOz98bZSXfFgw1cJMnUq0toSCTudTq57gs2G3s0kjuneZGuLsQO9rvkrRtVG2RnSglzH0Y/M9V4GR7CAD3OWX26yujeQRT5bu5VxvSeXSw2a1GzyGFzz0UnWjfwro79HDvU5E3F9W8lpBqHb2v3OFN3v8FUrvtTZWfw8poK1jefQdwP9J3qxbKX22GYQWtubaBjz7Gk728Cg5Wh2G9JY7MA8FuZqRyoKtpqXVFFyunZUWy0OllFGMPUYcw1gOTnfee41PIc8x2s0xtb+ha2gBriOQBFaFWuzWLEOgY3Aw0MjgWkua0YaAgmmIg+DuKysVaWZbIw7o7LB0xGRcKBo/wAyDX95lOPbM5tJbPHQ8CHU8VOWeytY0Na0ADQBc3RgyAfd6x7TUD/9HwR4M/Jnl67HwWhr2xn6xtS5hypzbvy4jP3GK2F2mkslpNlmJLSaCvbTxH71WmXvdeKk0YpKzMU9Ib2Ht3LKvKdA2K0RTMyxBr/bQ+wx+CU3jcVssbSCvqidlbd0tkif/TTwUstmVZKhCEBp90fZ4fw2fCF4vm7hPC6M7xl2r3dH2eH8NnwhNoOXLrCrYwxylhFKGi6tteStflFuUNkbOKAO87tAWfmZc9mV6nx8/Ljqy3HtK+yvD2mrT57Do4foRuK1S670jtEbZIzVp8Qd7TwIWAvtBVv8mF/4LT0BPVlBpykaCR4gEdwRxudMvn+OWeU9pXyrODWM5kk9tGD9AqBsfZ8T55PSbHRv+RoT4Cner15YvNiH93/5VC2MtGG1YN0jXM/yyI93tWscs9Qzd94myzdcHA417DXVX67L8dKBg806Hiq/aLpbK4MIFScq6VVctE0sTsbHUw+j6IA4cFe6eNRvORhgc6Qtq0aknwKqtrvWzEgYgAwDLq8q9YHjyVdl2tfPE4PADm0OWjhpUjjX3qDs1hEpdUkZ5Yae4/NRmnJkaFYbzjflDR+HzsqBuue+pUncd/tshldJUspWoGeL/qz26bV/BzdbNkjS2tSOsDl2H5qUkt3StJqK1LSBWhaKVHNGSD3Eo3asXjO/IClA1tdwxUr2k070vtGQA1zB9W4VA94PMGipVoldYpxKypBOXAt3g8//AFWf6SbaAZYiHVzew0qHbzTcfei9XSn4Wu6RzXGN4L2PploS3UZ/e5pK+NmRM0mNwcACWOcQ11BqxwOjhvG48ipJ14hgw4M6ZZH21/ROXXaLPK8sLCJJCADUYA85VeOHdXOu5LTxkU0LmOIIoQSD3Kfuy1R2hohnNCMo5d7f6XcWrQdpdhGTdUyRi0CnmhwYRStHHOjuDhluKgtntgB/EBlpGHgWuDQ8cM9T2K5yljPxsTdxvkgYyzOjle9zgBIHDojHUVGIdYtA3FXfya3uH2YtALnNO6mhJO8j0i5Vba21iy2Mss4NY5Gsc4lpdHVrqEgV84VoeRVL2J21fYZRvadez5H9Adyj/qr6x+jHSv3MH+TgPhqvEDi1xa+lXGoI0OXm9op4Z8VHXLtdBaWB7XU47x+YZe5M229oA04nj/GpNRvFMwU9n6zy/iQkdQV4ZrDPK1fDZbS1jDkxoHeXF3uDPFWfa3ykCNhYCOzLE/gXAeY3So1PJZncthkvC2CtTV2J55V950/8S93VZkbxsBCW2CIHeKqxLhYLMI42sHogBd1pEVkqEIQTT7o+zw/hs+EJtKXR9nh/DZ8ITaApXlRsZdAx49FxB7x/z2rJxAd62byhH/8Ak/zbllnkfHisjtD6mgPccisOft3/AMfvgRlNF5u68+hnjlGsb2u8CCuVsaWqMfNVS15XpuHlTsXSWZsgzA9zh88Kx+x2kxSskGrHB3gdPBbnd8TbZdMQrXFAwV4Pa0A+Dh7Fh17WN0Upa4UIJB7RqtnDx9Y0iWVriyVhq11C09u7uVRvTznDma+1Gyt+4PqJTSN56hPoP/Rp0PA0UlfNiGMuOWKoOWjqctx1/wDETpSqWCHE2TiS0DsFTT3KUuyEMSFmgEZc0uBORp4jTvXi02w1wjJKq4+j20waYhQgmudO9K3TaKxkaEODwf8A5Pvae9RzKvNDp/1Td22QFrgKDOrTzpQ6cqeAStyHjrarD0zSxw7RlkfvDh/6qPaoZbLLSpY4aOaSKjiCNQtFlmDpGkClWMDt/WAoT7FLN2OhtcREgcN7XNFS0mmY4jlvVTliOU1m1m20tIyJa/8AuaCfZSqmbqvm1SYjSOg84GNtOyuoT8HkwfE89I9pj9GQGnsObXcirPdtwwxRPcz6wNBLnDQloNauOp8c0bCkv26bD3YHuEs2LzcqaU4FTdtixTZABrCcI4cTXimLmiDcbR5rSKdUt9EOJzzIzFCee6ii7btJDCHPkdRxOQ1yPYpP2Yue4orRLO1zas6MMdUZ4n9bxbRp5VWZ7R+TySGRwjGMAnDTUgfd+8f6dRzGa2zY2IGDpRWspLzUEZnt4AAdxUxJYY3NLXMaWnUEAgpyfaLyy5X5bgbarOcTRKzmMQ936rvNtHbJBhdJKRw66/R1o2aicKAU4VDX/GCfalWbGxVqSD2RxN9oFfaq7Ts/WBXVslabS6uEgalzvlxW1eT/AGObZY8RZQnQnzjl5xG5WiyXZHH5rfFNp4VoQhCaWSoQhAafdH2eH8NnwhNpS6Ps8P4bPhCbQGf+Ui8wXNhxBmEYiTnUu3U7vaqA+8mtqMXSHhh/9Vm8oLz/ABj8IJNGggf2jUqrS2RxHWcG8mrm5Xt6fxTOER9ptAPnNoO35KItLm1yFE/bIBuOW8lRMtK5JwudbP5I7wc2ysa6uBz3taToHg6d9VF+U64AyQyUyfQtPB2/9PEq1+TK7R9FQhw88vf4vdQ+ACm74ultpgdDJqBkdTXcVcmOO8v7mD3ddTZGnE4NI7wQp+wWl4b0cjmyNAoCSQcPAmhxDtHeuk2z5s8oaDiArWmhB5b+KTJYXOaQ6Jw1oQ5pHGhpkUVrJDNsuhhGJjMRpTqlpPvVavC6ZQ6uCg7R7gVLyR7w5p7Mj4Lg/LMqdqpIh4Q5pApQ6f8AVOR0a0U3D98qpU3jh0zXmON9odlVrRqdTTkNEex6SV22gmQBoxO4YtOeQoFb7FtHJDggY1gqaE5nThU0VfscLLO0YBSp1OpO6p370nb9oGRT4ia9G01HF7hQeAr+YJxF7TNgtOKe2TyEFkbmtGQoMEYe+mXF1O5OWC0Mst2xiV4Y8s6SlQHF7n9KWgUO80ORWc2vaukJhy6xc+b+pznYnDsqQ3sCi3OtFoxOIJxEDpHmgpvDa66jTRPE5q8X/wCU9vRuhgaetXE81xOJ1IFTSumZOXBUmzXmXyY5OtTMDdXdXkPak70DIvqmZn03mla/dB3BcLJVK9xpJ41qmzm31oY5oLy5uQwnNtOA4dy2OyWkSMa8aOAPivznc0Zc5q/Q1z2cxwRsOoYK9tEfHvofyJMl+ziEIWzjCEIQAhCEBkqEIQGn3R9nh/DZ8ITZSl0fZ4fw2fCF4vy29FZ5JODTTtOQ9pRTk24yi/7y6WeR+4uPhu9gUFO8nT9/oFIPiBNSaNSlrIIo3JvH/u9cnt60mTFet8hrSvhp4qMw5qStzgMhnzXy4rsM9oihaP5j2t7icz3Cp7lcYc36P2csnRWSzx6YIo2ntDBX21Xi0bRQMlMT3YSB5x82vCu4rvetvEELnncKNHE7gsmvK2kkkmpJJJPNXz5Z0w+H4v6m2p7aJ0bJaseHg1dkWkAHcCPco+02WOZmJubhwNHN+Q7clUZ78DDnm32piyXww5xP7qkEfqDzCy8m/L48j7abuaDmKez3VB7gEubCw5EP7gf0C6W61dJ52v3gAD/lTI9qjehdXJ7u6qvYzyw0btG7E3mR807d9cQjYThbm4mmZ3V/e9IR5dVubjqSa07SvU9sbCyheBXdq5x/tH6038cpvL6ipxMbQ3tQiOMgvHg3+p3YM6c1VrxMWPEZHvAH9uOTjXc2udd9aAZVU3edjjgsD55QXSTHDECSOsaEvNKYsDc6aVc2tVRcZJqSSq43pNnfaWsVrYwDBG0yamR4x9zGO6rQOJBPMJ6e8i1hkc4ukdkCSSSeNTw+SibKzeuFptOM8t3Yl7rWXw49OTczUqQsjUtDApKwR9aiq1nwnbQPJ3dPSzsFMgau7BmtuVK8mNy9HAZXDN+Q/tGp7z7ldVfCdMfn5byz8CEIVsAhCEAIQhAZKhCEBp90fZ4fw2fCFVPKDbnOLIGnLz3+5o95pzCtF2yhtljc40AiYSeQYCVlV9350sz5D6RyHLQDwosvkuTHT/H4by38KSwDStSlLVYqir3YGjvce5dHW1xyYKnjkAFH2mMH+ZJU8G6d5/4sI9DETbGg1EbSRxKtPkhawXiOkHW6J/R8nZV/+cftVbtEo81gNOJXu4pjHaGOqQcxlr1mubT2qpWHPhvTR9s78dNLhYR0bKgDPM73Zfuiol4tlccqU7VIW2Z9cmmnPVIdE9xzNAot108eM48cirXkXNqHUUQ1znOAaCXEgNA1JJoAOZKultsgIzo4fvioCySGzWjpogMbA7o66MkIIEg4ltcQHEDgq41z/LL9Gb4tL7PN/DNeHmFoZK4gODptXgE7mk4Ad+Cu9eP/APQupQtr/kQPABRrYaDWpOp5rlIKKrlRJk7SM21MmHC1rGcxiJ9pp7EnZJ+sZH1dT2nhySTYy5wAFSTQJ20QYOpw1/u3/LuSE/Xy8r1kndikcTTzW+i0cGjcF4hs1SKJZSt0x51OgzPYE7cHGbXO8G9G0N3uzPYkYwvdrtGN5dx07Ny+RhVJkRyu09ZArrsncH8RKxoGZIFfmqhd0VXLc/JdceCMzOGejf1P6eKM24fl48dXmyWYRsaxuQaAB3LqhC3cIQhCAEIQgBCEIDJUIQgJ/a6+OjsUELTnJGwu/sDR7z7iqHGwVqc+1NbQ2/pJGkVwtjjaOxrGj31Peopj5HZRtJ4nQDtJyXJzu8nqfDx8eB+bAB1nZcBkFE2q+W1wRtqeAbUnwzTkV3x6zvMjvuNqG9hOp7qJl8z2tpDDgB4Np4k6oaW4rdps9odmWiMH71AfDVeLA1sMrHlxcQe6pyr3J603bI41e4N5VxH2Liy72tzqSeaEJd95NkcaHOi5G2bgoR8+CQE6J+G1tOQy4qa0l1xt8pIOHIceKrxrUqdvOTdnRQUj+tohPJ4DKldZrPVuQTViseWIjVFpNE9TguyNkDRO8VcfNG4c+RStqu55YJGmORrqk4Hhxb/e3Jze8U5oMzgwsr1S4OIoPOAIGdKjInKvDguDo68inE8u+oSDM6EUPBMSSENwjfr8l3ia5ocHtxD0TphduII9oOR9q4FqaZMji2NdGMzXtrKJ2Cy4gq1GJvY67TLM1oFakAdq/Rt32IQxtjbo0U7TvPeVlvkiuEiTpXDJorpvOQHbqe5a0tPjn2x+a/6hCELRzhCEIAQhCAEIQgMlQvuE8EIDMHaDsHwhdov5YXxCwd0c7F/Nb2p+37+xCE56K+0SNV5k0QhKegQt379i9WdCEqI92nRR7tUIQEozRJ2hCEG5ryF9Qml2tHmf5D4SlGr4hAr0U5ZEITS0jZD+Se39FOoQtePphz/yCEITQEIQgBCEIAQhCApKEIQH/9k="/>
          <p:cNvSpPr>
            <a:spLocks noChangeAspect="1" noChangeArrowheads="1"/>
          </p:cNvSpPr>
          <p:nvPr/>
        </p:nvSpPr>
        <p:spPr bwMode="auto">
          <a:xfrm>
            <a:off x="120650" y="-1177925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8" name="AutoShape 16" descr="data:image/jpg;base64,/9j/4AAQSkZJRgABAQAAAQABAAD/2wCEAAkGBhIQEBQUEhQUFRQVFQ8UFRAVFBAVFxUWFRUVFBQUFBQYHCcgGBkjGRUUHy8gJSkpLCwsFx4xNTQqNSYrLCkBCQoKDgwOFA8PFCkYHBwpKSkpKSkpKSkpKSkpKSkpKSkpKSwpKSkpKSkpKSksLCkpKSkpLCwpLCksKSkpLCkpLP/AABEIALQA8AMBIgACEQEDEQH/xAAcAAEAAgMBAQEAAAAAAAAAAAAABQYBAgQHAwj/xABAEAACAQIDBgQDBAkDAwUAAAABAgADEQQSIQUTFDFBUQZhcYEikaEjMkKxBzNSYnKCweHwU6KyFkPRFUSSo9L/xAAYAQEBAQEBAAAAAAAAAAAAAAAAAQIDBP/EABsRAQEBAQEBAQEAAAAAAAAAAAARARICQSEx/9oADAMBAAIRAxEAPwDy7eRvJvuY3MvDl203kbyb7mNzHB203kbyb7mNzHB203kbyb7mNzHB203kbyb7mY3McnTXexvZtuo3UcnTXezG9m27mN1HK9Mb2Z3sbuYyRydM72eq+Hf0ZYOvgMPVrNWWrVQVWKuoUBr5VAZCAMtjfnrznlO5J0X7xsoH7zHKv1In6SqYYUaaUl5Ukp0hftTUIP8AjGeSvPtpfoZ0LYbE37LWp3HpvaRNvdZUtr+AcfhrlqBqoP8Au4c75fcKM6+6iesm4a4JB7g2PzElMHiXFrm/mefzFjHOLX5tGIB5TO+nqP6Z6OHCUGFJFxNR6l6yDKTSpqMwcDR7s6AE6ixnleWZi1vvo300yzGWIV9d7Mb2a5YyxCtt7G9muWMsQrbexvZrljLEKmuE8o4Tyk5wUcFPTHBCcJ5THCeUnOCjgogg+E8o4STnBTHBRBCcJ5Rwsm+Cjgogg+FmDhZOcFMHBSRUFwscLJvgpjg4hEIcLNeGk2cHMHBxFQhw81OGk0cFNTg5INPCez95tDBra4OIoki19EO8N/Kyz3DHVL3nmv6O9nX2gjW/VUsRU9yopL9an0noWNeZa8uMc/rO/DHTtI5TrJHDa2HcgX/wTLTyX9KOONbaDL+GhTp0h/ERvan1cfKU80pPbUff161X/Vq1ag/hLHJ/tyzjOFmoxqMNOY3ckWw004eIjiyxlnbw0cNEK4ssZZ28NHDRCuLLGWdvDRw0Qr0Pgo4KT/B+UcHOtWIDgo4KT/BxwcUiA4KOClg4SODirFf4KYOClh4OY4OKRXuBjgZYeD8pjg4IrpwM14GWPgpvQ2S1RgqLdj08upJ6DzkpFZ4GaHAT0Kn4FJHxVVB7KhYfMsL/ACm48BA/97/6h/8AuTrCPODgZJ7M8GVa4DHJSpkXFWrpmHUonMi3U2HnL0vg+jRszE1GGoV8qoT+HMoFyBzt5SRoWXMT8bMQS7AX07D11t6dpnfRFe2H4VXA7x96KrVFRQwTKAiktp8RvclTf92a4p7mTO1cQevaQRa5mN1rGaFK87hhWdSqWDsrqpN7BmUgE26A6+05qj5RYaHqe3kP6n2nOLnqfW5jFVjGfoxxtJSQtOoFA0pucxt2V1Uk+UrJwdxeesU9p10UqtQi4IDMM+Q9GAPbtKXW2aVJDDUE3668yb9b3v7zp52sbirNg58zhJZmwE+TYDylSK7wkcJJ/gPKOA8pCIDhI4ST/AeUcB5QRAcJHCSf4DyjgPKCPR+E8o4Tyk1w0cLJ00heE8o4Tyk1w0cNHQheEjhZNcNNGwsURHCzPCSWGFn3XZul2Nh/nyiiDTAkmwBJ7AT6NssqLsVQaC7MANfOS2Dwm8GbVaXNUGhqdqlQ87HovK2pv0kUTKAettT3kor+G2DnF86W7qc/5afWSuB2XuQQCCTqWI105C3Ya9es6ThlJzAAN+0BYn17j1mzVLcyB/nSZ3Ur51HK9j8xPg1ZjyNvIc/nPni8UOQuT2AJnO37xVRzsWAPv2kqxsyn/NZreVvbfivc1CAqsi/Bvt6NaoANSnkGqlARe/O/S04tj+Mmr4ulRyKM2dyc5JCohe4W3LQfOFWDa9XUyHSvY3Cs5Gu7W2ZrfhFyB9Z9tr4nUyJwuPKsCOYII9RLq4lUqhlVgbhgGzd763/tPtTpz5UaN7lBemxNRQOa5tXQjno+Y3/ePadVGZUejpOLFYO9j7H25fQyTNXSaUkubevzm8RCNgJ8mwEshwc+bYObRXeAjgJYOCjgoor/AAEcBLBwUcFFFf4COAlg4KOCii1bqN1Om0ZZhmubdRup02jLBXNupkULzotNckFZRAOXznyxdHOpUmwIsfS4zD3GnvNzTP7X0E1alpqx9dBIjdqgA1IHyE+L41baXPpy+Z0kDi/EeHXVait2ZLvf0Yc/W8r+1fH1KmPxfzZU/wCRufkZVi41tqeYX01Pz/tOWjihUqBAdWvqfIXPPnPLMR4/as+SloSbZkUvbzLGwHrODFlqrZHZWLWAzszHNe4DW5DTpaY3Y1mPY8FQetmcHd0uVMEfHVH+pUJ+6p/Cg6annYa4qmKaBgtxm1fQanpbneR2xdqYnE0w9RKaqwADI5ILIcrlaTLcDzLEaC17yaNayW1IPMEgjtyImN9RqKB4l8M1WY1cLTpIhG9rhsi5mzNeqbqQSUt2M+HhfYjU8c9dsiqEemgsC7FwtzmHJQLjmdTylj8VviBSIor9lu6hcDJ8Tllyhr6kaDl3tIE7Yo4HDHMlTM5LOaVRSVYgXtTewsLWtedPGXKmpTbFIm+o+o+hleJKnX/xK/tDxs5uaWIpVF/061JqNS3kRZD7MZyf9YMv62myX/ErBl9j1HpeXcM16NsXFCxQ98y++jW99feTK1B6+tp5lszxWuZWzDLcZmsVyg6Fm0vYA3OnIGXzC4q415gkEaaEaEf3685MVIu80UmzZTY5WsddDbQ6ec0BJis+VZoffZOOd7iroyC7KbEWHNlcfPX6SVFMNe3Q2I6g2Bsex1HzlLfbgSsTfkr38wAL3+ZHvOrYW26nGMjFUVqeAW7Bm+Ib5VW4IsWUffN9ci9bwkWnh44eSO5jcwyjuHjh5I7mNzAjuHjh5I7mNzA7rRaZtFpkjFotM2i0EYtFpm0QRicu06LvSdabKjlSFdkFRQfNLjMLX0v1nXaLQPIPF+yKyJyLnkUpDcKe1hqQNLWBlDrYTEIf1OHoE21YK79/xFyTb92e6eNcGSqVEID33fK5cORZNASdbmedeLNnrSTMzVbElARUKIWOuX4eRNuR1hqKK+z61Qje1Htf8ZFFNDpZXIv7LJzZWDO8+8tRuSU0Riua/Mk2z2F9AOupAGvzxuzsMhwvC1RiKtZV3tPJZqVQlQEvz1JYWa5GS97GehYLwulGkMyguykmoDbM1iQrC33LaDUDUGxOsm3cMi2YTEtUpKzI17fHmAXdMAA697Ei/oRPtTcC97N3sCWHXl8tJxeDFL4eoLnIKjKhJ1y5V+G/YEkSfbDgrbtax5EW5azMXdVbxdiKfCmnoXrjdjmjZR8Tg9Rpl+YnkeNwoBuxqJoER8wYEKANQ1g2g79ZcPGGIavia9ME3FPDoo5BVvvKtr9y4PoBytNts7YqJTFPdHdqRuyCuXkAAWOiga/D5SjzbF7Ac3YbqpcXuoNNvRhe1/eQq4OojZQHpk9LAgn1AGvvLxUxgILVko06VwTUsFOYXF1yn7Q6/dH0nxpUKFX9XWJW3NQXAP71NgKijXub30vNfqREnD16CaU7q2VXVSga5B5i3O4NhYaS5eC1amrLzQHQXF0Y6sNCbD+t5GYugvwo9ihFywOoUfDcgWYnSw6i8+W1tptSq56T6WHxL6217i/U9wO1x/HpNOppIjbu1hTUknXot9TKX/1xXItzPLQrIjE4mtiszMctMffcnQfxOdB6fQ8pSuv/ANYD1Wdj9mv3m6ZfvMR7X+Q7iW7w/wDBh6hdnKvVIINsxz0abbtqhu2gJBKgaL5yn+HfDFTaDDIjcKjWLarv2606d9ST1P4RqdbAXypglWtTW+UBWJYhnAL1nNVwoN7MFUL5Bekmrj0fYNUvhqRY3bKFYnqV+G58za/vJDJIzwyCKCKRYlc9vJidPy+cl7SsPnkjJN7RaEaZIyT6WmLQNoiJGiIiAiIgIiIHwxmFFRcpF/L/ADkfOQdHYrVFZKyo6WZcrC61ATe7J90nv56yxz4Yl3FsihrmxJa1vO3WDVPo/o4wuGJqUqNmGa1nqOVBFjuw97GxI01850ba2eFoByKlS5UilmamgI1U1LWZgCF0vbylioYD4s7sSx6AkKPRRITxdtE2NJBr1fsToAPU2k1cSPhuugoqlgpBYFdNTe5I18/Wa7Y2/QwrXequbKfscwLMBrdUvobnmekrOAoK1BRe4tpTHxFiTfOV00ve3S2p5yGqUVRiaZQa/FlRizP11Ui/9JjrfmNR8ts10DDFFWXPu2ybtrGyhT8Q5cvxe0hvFW2MfTtuQQhAGYU8PVbQa2OUm3zlp2ns6pSWigJACK7nW4Nvuix1U5r6HnftKztRqiXz6L3za/zKQJrpI88xGJapVDV2d2uA2dmz5QdQL/dHkLSzeGsCGqs1IFVFiqm/QC4NzfU3+YnU1JazXZt6qkXVl73vdemp58zaT2ydn0sHRqVGXLTW7HKRcnUsLNyFu3ebrMR22cPhPsUr1npqM9clRZhfJTRGYjTRG1A7W5yHxvDV8y4c1WTS1QraxNxoTqw0tqBeQm2dr1KtR3Y3zsWv5dFt+6OVuk7fDdXLzNsyuFvoOYPXTvz627yb/F+uLDUXD5EG8Ya5FNybC9gp5mw5a/OWnYeDw+LCVKy4nGsv/tVeitKjbS7UUIYj+EetpWMRgXosCpBBJ+ME3OuqnsbGWji8NVcVayXpnKWrgMlfDtoCWdCN7Tvc5jdgL35azTHpmHxSLhhuwKTlcqqF1pL0H3VVba2RBzt6znwfh81aodwVWygJ1yoLIPQDmZ99kbOo0qWZUZlBs1TM7tp1zZicpBBzC4seks2Eq0yLD4TyIJH59Yzf1dbYRCKnLQIAPc/2ndNVW02lYIiJQiIhGYiJGiIiAiIgIiZhWJh5tBgaied7VL792JuA7qO5Ls+Vb9rIT5aT0JdNPl6Sr7S2dmxIHTiKFQjyyvf8zM+jEPtOuEzhCVVSKIIvfMQCxJ6hVDE+eWRuy9llsrWOW4RFubWv8Tm3M89Tz9pK7awzfZryDCrUbvmquT/xVRJPB4QU0VQb5QunIX5k26n17RmK5vGB3i/yEfmZVdh4Le4dizMCHqIpvm+GwNjmv1J9JbtoAMPXSVXYeLppTrozWIfOgPN70xcg/wAQEu4uOLBeH03u9VlFi63QZRUIYqwdLZRqDcrbUcp8/GwO5CA/AMmmt2ZyTYftG2p9ZKbL+ChTFuQOnqzMSe+pMbSbeIVOXMEJFrE9iLjyNveZHlKUtQnNX/VsOh/Zv3HMddLdJO7J8O1Kqn7Rd4G+JSDyY3DE31DKW9ww6RSwlnfDsbJW+NG6pVTW6n2zDzEkcJjSgp12GVkLUsQo5Zc2WobdlfLVHYZu86M4+mzvDlOpozuTlDKvwL8LEqCVuzWDLazWI0E+mBwIBakel7jsbfEreq3Pzk1uClVW0ys76WAs7rYm41bNlsOQBJvfS3NtVTTrpUHK2vqvP/aRqZlpZv0aY3Kj4ZmJaiQoJ5tSYXot7L8P8pl2TBrmBCgcybAameX7BqbraVG3KoK1E+eW1Wmfk1SeqYKmVWx7mGddEREqEREBERAREQEREBERAREQMxMRChE4a1H7UG3NdD2K6aezfUzunzencjyN5NRXNv0/t1PZV+hM4hiZNeIMNcBh0BEqxrWM1i47RULBm6Ipsf32BCj21PsJzbU2GiKxAbl93M2W9rWt0HlefejV+wX+Kqx8yDYfkJH0sRlqXdmy5WW5LMASRqRIqA2njclJFH3rJcXy2ANr8jb5SG2djyKxY2AvrbmQWI+JjzsC1uXPra8mttbMtdxqCc1xYg36g8iJVGbK/qVXTzImZV3Ur4owutxoylWDDob6MO2o+h7zXCVA1YMw+zxNI5k6bykMlZfek3+ySeNw+8oq1r2GU6dCB/4H/wAjIzB0GWkptrQxVNh/BUYU3+lVvpHnbifUns+oThFRyS6OKDNexLUqwpq+bmNMjaa689bzvxFPepy1Wpl76qShI8iD1n02dsd0r4pfOhVC3sb1KZUgdjehe8nMHgFFOpl1Gc5CdTluoJJ63YOT6+Uqo/Z2yyr4Vm+8K1Bh3+49Mg+wnpS8pT8PQz4mgo/B8Z9FVgD83EuIlY9MxAiAiIgIiICIiAiIgIiICIiAiIgIiIHxrUgwIPIyjbbwRpVCOh1HmJfWEj9q7MWuljoRyMYZqp4OoDQAGpBbN5MxuAfIjrykfilPax+U+mMwdXDv1U9xqCPQ6EeRm3/q5UDOnP8AYAI96b6fIiVp8MFhg2HIt8OeqAOdtRoPf85UvEmyd0EIUDPUSx0BOvQcyPOXSrtuy2RRp0VES1/y9RK7WwW/rCo6/dsSST+HUKD69BMwS+zcJdCOllPuLsfyWdlbZqLSr6D4lTp1WopH5idez8MFTTmQen7rAf8AGdNXD5lC/t1Ka+yuKjn0y0z85jz+Vda5RxWJPalhAfW2Ib8nWdq07IOetydSb97DudLCw58hNNh4NqoqVbfrqmcX/wBJFWnSNvMJm/mEsdDCKttNZvGd1x7H2cUL1HAzudAPwoPuqT1PU/2knESssiIEQpERAREQETEQMxMRAzExMwETEQMxMRCEREBMMJmLQOPGYVagysL/ANPSVTaew2pklQGB6dP7f56S6NTnPVQ8ipI+ci5rzLF4TXQFe3MFe4B52nZgsAWN2JIFzrc6Dr/nPSW7E7OQ/hJ8so/qIpbLJ5LYactLmK05cNQ5C3Icva35l50LsU1TZ7inbKb6M6nV1HYNYAn9kW6kyWwmCCanU/l6TqkzE3WqIALAWHYTaImmSLzEQjMTAmYUiIgIiIG0RENEREBERAREQExEQMzERAREQEWmIkGYtMRKjMWiJFJiIlTSIiAtMxEKREQERED/2Q=="/>
          <p:cNvSpPr>
            <a:spLocks noChangeAspect="1" noChangeArrowheads="1"/>
          </p:cNvSpPr>
          <p:nvPr/>
        </p:nvSpPr>
        <p:spPr bwMode="auto">
          <a:xfrm>
            <a:off x="120650" y="-973138"/>
            <a:ext cx="2286000" cy="17145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450" name="Picture 18" descr="http://t2.gstatic.com/images?q=tbn:ANd9GcR3vAf3r6___S-Rj5bpxKq-NIWk9FqwqPi7emI66TJQbM7w6nT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2209800"/>
            <a:ext cx="2209800" cy="3513335"/>
          </a:xfrm>
          <a:prstGeom prst="rect">
            <a:avLst/>
          </a:prstGeom>
          <a:noFill/>
        </p:spPr>
      </p:pic>
      <p:pic>
        <p:nvPicPr>
          <p:cNvPr id="18452" name="Picture 20" descr="http://t2.gstatic.com/images?q=tbn:ANd9GcTLRrl0xxPpzN1M8zCNT-Naljn0OHWhNr3NR4e-cx90cT-T5vQ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4191000"/>
            <a:ext cx="2514600" cy="2438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518</TotalTime>
  <Words>130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Assistive and Adaptive Technology</vt:lpstr>
      <vt:lpstr>Adaptive technologies are a part of assistive technology</vt:lpstr>
      <vt:lpstr>Assistive Devices</vt:lpstr>
      <vt:lpstr>Assistive Devices</vt:lpstr>
      <vt:lpstr>Adaptive Devices</vt:lpstr>
      <vt:lpstr>Adaptive Devices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Assistive and Adaptive Technology</dc:title>
  <dc:creator>Regina Alred</dc:creator>
  <cp:lastModifiedBy>Administratr</cp:lastModifiedBy>
  <cp:revision>7</cp:revision>
  <dcterms:created xsi:type="dcterms:W3CDTF">2011-08-28T23:33:16Z</dcterms:created>
  <dcterms:modified xsi:type="dcterms:W3CDTF">2011-08-29T20:04:39Z</dcterms:modified>
</cp:coreProperties>
</file>